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custDataLst>
    <p:tags r:id="rId7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5985"/>
    <a:srgbClr val="C407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6" autoAdjust="0"/>
    <p:restoredTop sz="0" autoAdjust="0"/>
  </p:normalViewPr>
  <p:slideViewPr>
    <p:cSldViewPr snapToGrid="0">
      <p:cViewPr varScale="1">
        <p:scale>
          <a:sx n="113" d="100"/>
          <a:sy n="113" d="100"/>
        </p:scale>
        <p:origin x="336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2971" y="3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19053-7B4A-45CE-8E70-5DB1EE6F5719}" type="datetimeFigureOut">
              <a:rPr lang="de-AT" smtClean="0"/>
              <a:pPr/>
              <a:t>21.11.2025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FA2758-62F4-493D-BEDC-6EA0630172EF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459915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1200E-C7A4-402C-9797-C26CE39F6747}" type="datetimeFigureOut">
              <a:rPr lang="de-AT" smtClean="0"/>
              <a:t>21.11.2025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06705-D410-481F-A3B6-E7F568D8A79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99783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F06705-D410-481F-A3B6-E7F568D8A79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936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2001" y="648003"/>
            <a:ext cx="11339997" cy="863671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432000" y="2160000"/>
            <a:ext cx="11340000" cy="1224000"/>
          </a:xfrm>
        </p:spPr>
        <p:txBody>
          <a:bodyPr anchor="ctr" anchorCtr="0">
            <a:normAutofit/>
          </a:bodyPr>
          <a:lstStyle>
            <a:lvl1pPr>
              <a:defRPr lang="de-DE" sz="4000" b="1" kern="1200" baseline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Add title by click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432000" y="3456000"/>
            <a:ext cx="11340000" cy="720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l">
              <a:buNone/>
              <a:defRPr sz="3200">
                <a:solidFill>
                  <a:srgbClr val="383838"/>
                </a:solidFill>
                <a:latin typeface="arial" pitchFamily="34" charset="0"/>
                <a:cs typeface="arial" pitchFamily="34" charset="0"/>
              </a:defRPr>
            </a:lvl1pPr>
            <a:lvl2pPr marL="4572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/>
              <a:t>Add subtitles by clicking</a:t>
            </a:r>
          </a:p>
        </p:txBody>
      </p:sp>
      <p:sp>
        <p:nvSpPr>
          <p:cNvPr id="8" name="Inhaltsplatzhalter 7"/>
          <p:cNvSpPr>
            <a:spLocks noGrp="1"/>
          </p:cNvSpPr>
          <p:nvPr>
            <p:ph sz="quarter" idx="10" hasCustomPrompt="1"/>
          </p:nvPr>
        </p:nvSpPr>
        <p:spPr>
          <a:xfrm>
            <a:off x="432000" y="5292000"/>
            <a:ext cx="8640000" cy="432097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800" b="1" baseline="0">
                <a:solidFill>
                  <a:srgbClr val="383838"/>
                </a:solidFill>
              </a:defRPr>
            </a:lvl1pPr>
          </a:lstStyle>
          <a:p>
            <a:pPr lvl="0"/>
            <a:r>
              <a:rPr lang="en-US" noProof="0" dirty="0"/>
              <a:t>Add author by click</a:t>
            </a:r>
          </a:p>
        </p:txBody>
      </p:sp>
      <p:sp>
        <p:nvSpPr>
          <p:cNvPr id="10" name="Inhaltsplatzhalter 9"/>
          <p:cNvSpPr>
            <a:spLocks noGrp="1"/>
          </p:cNvSpPr>
          <p:nvPr>
            <p:ph sz="quarter" idx="11" hasCustomPrompt="1"/>
          </p:nvPr>
        </p:nvSpPr>
        <p:spPr>
          <a:xfrm>
            <a:off x="432000" y="5760000"/>
            <a:ext cx="8640000" cy="432000"/>
          </a:xfrm>
          <a:prstGeom prst="rect">
            <a:avLst/>
          </a:prstGeom>
        </p:spPr>
        <p:txBody>
          <a:bodyPr anchor="ctr" anchorCtr="0"/>
          <a:lstStyle>
            <a:lvl1pPr>
              <a:lnSpc>
                <a:spcPct val="100000"/>
              </a:lnSpc>
              <a:spcBef>
                <a:spcPts val="0"/>
              </a:spcBef>
              <a:defRPr sz="1600" baseline="0"/>
            </a:lvl1pPr>
          </a:lstStyle>
          <a:p>
            <a:pPr lvl="0"/>
            <a:r>
              <a:rPr lang="en-US" noProof="0" dirty="0"/>
              <a:t>Add place, date by clicking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06F4895-7EBA-4A91-AE6C-253002ADE90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694" y="5146679"/>
            <a:ext cx="2155374" cy="10633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 preserve="1" userDrawn="1">
  <p:cSld name="Agenda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37B50283-E2B8-47A2-82AC-30AF4AC7AA02}"/>
              </a:ext>
            </a:extLst>
          </p:cNvPr>
          <p:cNvSpPr txBox="1">
            <a:spLocks/>
          </p:cNvSpPr>
          <p:nvPr userDrawn="1"/>
        </p:nvSpPr>
        <p:spPr>
          <a:xfrm>
            <a:off x="432000" y="324000"/>
            <a:ext cx="11340000" cy="864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23" rtl="0" eaLnBrk="1" latinLnBrk="0" hangingPunct="1">
              <a:spcBef>
                <a:spcPct val="0"/>
              </a:spcBef>
              <a:buNone/>
              <a:defRPr lang="de-DE" sz="3690" b="1" kern="1200" baseline="0" dirty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r>
              <a:rPr lang="en-US" sz="3000" noProof="0"/>
              <a:t>Agenda</a:t>
            </a:r>
          </a:p>
        </p:txBody>
      </p:sp>
      <p:sp>
        <p:nvSpPr>
          <p:cNvPr id="5" name="Textplatzhalter 2"/>
          <p:cNvSpPr>
            <a:spLocks noGrp="1"/>
          </p:cNvSpPr>
          <p:nvPr>
            <p:ph idx="1" hasCustomPrompt="1"/>
          </p:nvPr>
        </p:nvSpPr>
        <p:spPr>
          <a:xfrm>
            <a:off x="431999" y="1296000"/>
            <a:ext cx="11340000" cy="46800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342908" indent="-342908">
              <a:buFont typeface="Wingdings" panose="05000000000000000000" pitchFamily="2" charset="2"/>
              <a:buChar char="§"/>
              <a:defRPr sz="2800"/>
            </a:lvl1pPr>
            <a:lvl2pPr>
              <a:buClr>
                <a:schemeClr val="tx2"/>
              </a:buClr>
              <a:defRPr sz="2400"/>
            </a:lvl2pPr>
          </a:lstStyle>
          <a:p>
            <a:pPr lvl="0"/>
            <a:r>
              <a:rPr lang="en-US" noProof="0"/>
              <a:t>Edit style sheets of the text master</a:t>
            </a:r>
          </a:p>
          <a:p>
            <a:pPr lvl="1"/>
            <a:r>
              <a:rPr lang="en-US" noProof="0"/>
              <a:t>Edit style sheets of the text master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E20CE7A-AE3B-4052-9AC6-675755E70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8F91C-E71E-4BD8-97BE-BC8FB2D2D679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63847E0-C636-42FF-84B5-0D9C5CDC3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210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er" type="blank" preserve="1">
  <p:cSld name="Agenda_Powerus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7BA34E6D-A26F-428A-9C00-3F61BF7B806D}"/>
              </a:ext>
            </a:extLst>
          </p:cNvPr>
          <p:cNvSpPr txBox="1">
            <a:spLocks/>
          </p:cNvSpPr>
          <p:nvPr userDrawn="1"/>
        </p:nvSpPr>
        <p:spPr>
          <a:xfrm>
            <a:off x="1123157" y="148142"/>
            <a:ext cx="9945687" cy="92057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23" rtl="0" eaLnBrk="1" latinLnBrk="0" hangingPunct="1">
              <a:spcBef>
                <a:spcPct val="0"/>
              </a:spcBef>
              <a:buNone/>
              <a:defRPr lang="de-DE" sz="3690" b="1" kern="1200" baseline="0" dirty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algn="ctr"/>
            <a:r>
              <a:rPr lang="en-US" sz="3000" noProof="0"/>
              <a:t>Agenda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DA526-1AF6-46EE-83CA-A636C551A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C969B-C3BB-44F6-A669-A8CDCD3F3AAE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F20F06-4C6E-4965-B816-27DCFF612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051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Standard ohne Unt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431999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en-US" i="0" noProof="0"/>
              <a:t>Add title by click</a:t>
            </a:r>
            <a:endParaRPr lang="en-US" noProof="0"/>
          </a:p>
        </p:txBody>
      </p:sp>
      <p:sp>
        <p:nvSpPr>
          <p:cNvPr id="6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432000" y="1152000"/>
            <a:ext cx="11340000" cy="489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  <a:p>
            <a:pPr lvl="1"/>
            <a:r>
              <a:rPr lang="en-US" b="0" noProof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en-US" b="0" noProof="0">
                <a:latin typeface="Arial" pitchFamily="34" charset="0"/>
                <a:cs typeface="Arial" pitchFamily="34" charset="0"/>
              </a:rPr>
              <a:t>Level 3</a:t>
            </a:r>
            <a:endParaRPr lang="en-US" b="0" noProof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b="0" noProof="0">
                <a:latin typeface="arial" pitchFamily="34" charset="0"/>
                <a:cs typeface="arial" pitchFamily="34" charset="0"/>
              </a:rPr>
              <a:t>Level 4</a:t>
            </a:r>
            <a:endParaRPr lang="en-US" b="0" noProof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F0F8EEAB-0120-4CD4-AB7D-1E8AA87A50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96000" y="6084000"/>
            <a:ext cx="7200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Source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B023F7-68C8-4D61-82D0-292468DB4BBC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EAC6FF5E-4F02-45BE-A9AA-BEB1F1A41409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F5ABA7-00AD-4FA5-994D-30366994C25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Standard mit Unt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431999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en-US" i="0" noProof="0"/>
              <a:t>Add title by click</a:t>
            </a:r>
            <a:endParaRPr lang="en-US" noProof="0"/>
          </a:p>
        </p:txBody>
      </p:sp>
      <p:sp>
        <p:nvSpPr>
          <p:cNvPr id="6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432000" y="1512000"/>
            <a:ext cx="11340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  <a:p>
            <a:pPr lvl="1"/>
            <a:r>
              <a:rPr lang="en-US" b="0" noProof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en-US" b="0" noProof="0">
                <a:latin typeface="Arial" pitchFamily="34" charset="0"/>
                <a:cs typeface="Arial" pitchFamily="34" charset="0"/>
              </a:rPr>
              <a:t>Level 3</a:t>
            </a:r>
            <a:endParaRPr lang="en-US" b="0" noProof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b="0" noProof="0">
                <a:latin typeface="arial" pitchFamily="34" charset="0"/>
                <a:cs typeface="arial" pitchFamily="34" charset="0"/>
              </a:rPr>
              <a:t>Level 4</a:t>
            </a:r>
            <a:endParaRPr lang="en-US" b="0" noProof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platzhalter 9">
            <a:extLst>
              <a:ext uri="{FF2B5EF4-FFF2-40B4-BE49-F238E27FC236}">
                <a16:creationId xmlns:a16="http://schemas.microsoft.com/office/drawing/2014/main" id="{7FD175CF-24E7-40E4-8BE5-8C06A5845F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2000" y="936000"/>
            <a:ext cx="11340000" cy="360362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F0F8EEAB-0120-4CD4-AB7D-1E8AA87A50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96000" y="6084000"/>
            <a:ext cx="7200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Source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F5D482-8578-4C2B-B824-25C21D96AB30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32A51A72-955E-4C20-9287-10E5E2AF14EC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ECDD6C-8ED4-4AE9-A5BB-980A23D36C8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555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2 Spalt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432000" y="1512000"/>
            <a:ext cx="5580000" cy="4500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Add </a:t>
            </a:r>
            <a:r>
              <a:rPr lang="de-AT" b="0" dirty="0" err="1">
                <a:latin typeface="Arial" pitchFamily="34" charset="0"/>
                <a:cs typeface="Arial" pitchFamily="34" charset="0"/>
              </a:rPr>
              <a:t>text</a:t>
            </a:r>
            <a:r>
              <a:rPr lang="de-AT" b="0" dirty="0">
                <a:latin typeface="Arial" pitchFamily="34" charset="0"/>
                <a:cs typeface="Arial" pitchFamily="34" charset="0"/>
              </a:rPr>
              <a:t> </a:t>
            </a:r>
            <a:r>
              <a:rPr lang="de-AT" b="0" dirty="0" err="1">
                <a:latin typeface="Arial" pitchFamily="34" charset="0"/>
                <a:cs typeface="Arial" pitchFamily="34" charset="0"/>
              </a:rPr>
              <a:t>by</a:t>
            </a:r>
            <a:r>
              <a:rPr lang="de-AT" b="0" dirty="0">
                <a:latin typeface="Arial" pitchFamily="34" charset="0"/>
                <a:cs typeface="Arial" pitchFamily="34" charset="0"/>
              </a:rPr>
              <a:t> </a:t>
            </a:r>
            <a:r>
              <a:rPr lang="de-AT" b="0" dirty="0" err="1">
                <a:latin typeface="Arial" pitchFamily="34" charset="0"/>
                <a:cs typeface="Arial" pitchFamily="34" charset="0"/>
              </a:rPr>
              <a:t>clicking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Level 3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Level 4</a:t>
            </a:r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Inhaltsplatzhalter 2"/>
          <p:cNvSpPr>
            <a:spLocks noGrp="1"/>
          </p:cNvSpPr>
          <p:nvPr>
            <p:ph sz="half" idx="10" hasCustomPrompt="1"/>
          </p:nvPr>
        </p:nvSpPr>
        <p:spPr>
          <a:xfrm>
            <a:off x="6192000" y="1512000"/>
            <a:ext cx="5580000" cy="4500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8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6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sz="14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Add </a:t>
            </a:r>
            <a:r>
              <a:rPr lang="de-AT" b="0" dirty="0" err="1">
                <a:latin typeface="Arial" pitchFamily="34" charset="0"/>
                <a:cs typeface="Arial" pitchFamily="34" charset="0"/>
              </a:rPr>
              <a:t>text</a:t>
            </a:r>
            <a:r>
              <a:rPr lang="de-AT" b="0" dirty="0">
                <a:latin typeface="Arial" pitchFamily="34" charset="0"/>
                <a:cs typeface="Arial" pitchFamily="34" charset="0"/>
              </a:rPr>
              <a:t> </a:t>
            </a:r>
            <a:r>
              <a:rPr lang="de-AT" b="0" dirty="0" err="1">
                <a:latin typeface="Arial" pitchFamily="34" charset="0"/>
                <a:cs typeface="Arial" pitchFamily="34" charset="0"/>
              </a:rPr>
              <a:t>by</a:t>
            </a:r>
            <a:r>
              <a:rPr lang="de-AT" b="0" dirty="0">
                <a:latin typeface="Arial" pitchFamily="34" charset="0"/>
                <a:cs typeface="Arial" pitchFamily="34" charset="0"/>
              </a:rPr>
              <a:t> </a:t>
            </a:r>
            <a:r>
              <a:rPr lang="de-AT" b="0" dirty="0" err="1">
                <a:latin typeface="Arial" pitchFamily="34" charset="0"/>
                <a:cs typeface="Arial" pitchFamily="34" charset="0"/>
              </a:rPr>
              <a:t>clicking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Level 3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Level 4</a:t>
            </a:r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elplatzhalter 1">
            <a:extLst>
              <a:ext uri="{FF2B5EF4-FFF2-40B4-BE49-F238E27FC236}">
                <a16:creationId xmlns:a16="http://schemas.microsoft.com/office/drawing/2014/main" id="{85BA87A3-0DD3-45B3-A02B-9522C21B91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999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de-DE" i="0" dirty="0"/>
              <a:t>Add title </a:t>
            </a:r>
            <a:r>
              <a:rPr lang="de-DE" i="0" dirty="0" err="1"/>
              <a:t>by</a:t>
            </a:r>
            <a:r>
              <a:rPr lang="de-DE" i="0" dirty="0"/>
              <a:t> </a:t>
            </a:r>
            <a:r>
              <a:rPr lang="de-DE" i="0" dirty="0" err="1"/>
              <a:t>click</a:t>
            </a:r>
            <a:endParaRPr lang="de-AT" dirty="0"/>
          </a:p>
        </p:txBody>
      </p:sp>
      <p:sp>
        <p:nvSpPr>
          <p:cNvPr id="9" name="Textplatzhalter 9">
            <a:extLst>
              <a:ext uri="{FF2B5EF4-FFF2-40B4-BE49-F238E27FC236}">
                <a16:creationId xmlns:a16="http://schemas.microsoft.com/office/drawing/2014/main" id="{08B2BCBB-DD83-4458-AFB0-DEC0E6EB2E5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1999" y="936000"/>
            <a:ext cx="11340000" cy="360362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de-DE" dirty="0" err="1"/>
              <a:t>Subtitle</a:t>
            </a:r>
            <a:endParaRPr lang="de-AT" dirty="0"/>
          </a:p>
        </p:txBody>
      </p:sp>
      <p:sp>
        <p:nvSpPr>
          <p:cNvPr id="11" name="Textplatzhalter 3">
            <a:extLst>
              <a:ext uri="{FF2B5EF4-FFF2-40B4-BE49-F238E27FC236}">
                <a16:creationId xmlns:a16="http://schemas.microsoft.com/office/drawing/2014/main" id="{D9D6CDE2-C1D2-4C82-992F-42249118E84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999" y="6048000"/>
            <a:ext cx="5580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Source</a:t>
            </a:r>
          </a:p>
        </p:txBody>
      </p:sp>
      <p:sp>
        <p:nvSpPr>
          <p:cNvPr id="12" name="Textplatzhalter 3">
            <a:extLst>
              <a:ext uri="{FF2B5EF4-FFF2-40B4-BE49-F238E27FC236}">
                <a16:creationId xmlns:a16="http://schemas.microsoft.com/office/drawing/2014/main" id="{6781955B-085B-44AF-ABCA-F6923AF802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92000" y="6048000"/>
            <a:ext cx="5580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Source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5EBA8FB-18CF-4546-9FF2-7A1F1243E6A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32FD02A-3255-409A-A333-35B7ADF7CE8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EA00856-6204-4400-9EAE-AD0BB08C58D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3 Spalt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432000" y="1512000"/>
            <a:ext cx="3708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  <a:p>
            <a:pPr lvl="1"/>
            <a:r>
              <a:rPr lang="en-US" b="0" noProof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en-US" b="0" noProof="0">
                <a:latin typeface="Arial" pitchFamily="34" charset="0"/>
                <a:cs typeface="Arial" pitchFamily="34" charset="0"/>
              </a:rPr>
              <a:t>Level 3</a:t>
            </a:r>
            <a:endParaRPr lang="en-US" b="0" noProof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b="0" noProof="0">
                <a:latin typeface="arial" pitchFamily="34" charset="0"/>
                <a:cs typeface="arial" pitchFamily="34" charset="0"/>
              </a:rPr>
              <a:t>Level 4</a:t>
            </a:r>
            <a:endParaRPr lang="en-US" b="0" noProof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222CD53B-8184-4590-A16D-904260862FA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248000" y="1512000"/>
            <a:ext cx="3708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  <a:p>
            <a:pPr lvl="1"/>
            <a:r>
              <a:rPr lang="en-US" b="0" noProof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en-US" b="0" noProof="0">
                <a:latin typeface="Arial" pitchFamily="34" charset="0"/>
                <a:cs typeface="Arial" pitchFamily="34" charset="0"/>
              </a:rPr>
              <a:t>Level 3</a:t>
            </a:r>
            <a:endParaRPr lang="en-US" b="0" noProof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b="0" noProof="0">
                <a:latin typeface="arial" pitchFamily="34" charset="0"/>
                <a:cs typeface="arial" pitchFamily="34" charset="0"/>
              </a:rPr>
              <a:t>Level 4</a:t>
            </a:r>
            <a:endParaRPr lang="en-US" b="0" noProof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B6BEC099-20D8-479B-849C-162947E908F6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8064000" y="1512000"/>
            <a:ext cx="3708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  <a:p>
            <a:pPr lvl="1"/>
            <a:r>
              <a:rPr lang="en-US" b="0" noProof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en-US" b="0" noProof="0">
                <a:latin typeface="Arial" pitchFamily="34" charset="0"/>
                <a:cs typeface="Arial" pitchFamily="34" charset="0"/>
              </a:rPr>
              <a:t>Level 3</a:t>
            </a:r>
            <a:endParaRPr lang="en-US" b="0" noProof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b="0" noProof="0">
                <a:latin typeface="arial" pitchFamily="34" charset="0"/>
                <a:cs typeface="arial" pitchFamily="34" charset="0"/>
              </a:rPr>
              <a:t>Level 4</a:t>
            </a:r>
            <a:endParaRPr lang="en-US" b="0" noProof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elplatzhalter 1">
            <a:extLst>
              <a:ext uri="{FF2B5EF4-FFF2-40B4-BE49-F238E27FC236}">
                <a16:creationId xmlns:a16="http://schemas.microsoft.com/office/drawing/2014/main" id="{CE6E799A-89F8-4CDA-A39E-B26BEB884B6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en-US" i="0" noProof="0"/>
              <a:t>Add title by click</a:t>
            </a:r>
            <a:endParaRPr lang="en-US" noProof="0"/>
          </a:p>
        </p:txBody>
      </p:sp>
      <p:sp>
        <p:nvSpPr>
          <p:cNvPr id="12" name="Textplatzhalter 9">
            <a:extLst>
              <a:ext uri="{FF2B5EF4-FFF2-40B4-BE49-F238E27FC236}">
                <a16:creationId xmlns:a16="http://schemas.microsoft.com/office/drawing/2014/main" id="{A083F1C8-5B40-4879-9077-DD4AF68497E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1999" y="936000"/>
            <a:ext cx="11340000" cy="360362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3" name="Textplatzhalter 3">
            <a:extLst>
              <a:ext uri="{FF2B5EF4-FFF2-40B4-BE49-F238E27FC236}">
                <a16:creationId xmlns:a16="http://schemas.microsoft.com/office/drawing/2014/main" id="{2A831DE3-98E8-41F6-AB5D-8D1152A4D98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2000" y="6048000"/>
            <a:ext cx="3708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marL="342908" marR="0" lvl="0" indent="-342908" algn="ctr" defTabSz="914423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>
                <a:srgbClr val="005982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noProof="0"/>
              <a:t>Source</a:t>
            </a:r>
          </a:p>
        </p:txBody>
      </p:sp>
      <p:sp>
        <p:nvSpPr>
          <p:cNvPr id="14" name="Textplatzhalter 3">
            <a:extLst>
              <a:ext uri="{FF2B5EF4-FFF2-40B4-BE49-F238E27FC236}">
                <a16:creationId xmlns:a16="http://schemas.microsoft.com/office/drawing/2014/main" id="{A3AD94ED-642E-4B5E-90E4-3515D394059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48000" y="6048000"/>
            <a:ext cx="3708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Source</a:t>
            </a:r>
          </a:p>
        </p:txBody>
      </p:sp>
      <p:sp>
        <p:nvSpPr>
          <p:cNvPr id="15" name="Textplatzhalter 3">
            <a:extLst>
              <a:ext uri="{FF2B5EF4-FFF2-40B4-BE49-F238E27FC236}">
                <a16:creationId xmlns:a16="http://schemas.microsoft.com/office/drawing/2014/main" id="{48E923B0-1442-4003-8238-F7F3AF3AF1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64000" y="6048000"/>
            <a:ext cx="3708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Source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127F2C-FDD3-4B03-8794-745876C69EC1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A29230EF-CC76-475E-B683-0BDBBA68BF81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A6C1E5-73FD-41C6-BCB7-1D5F2A8657B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4151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4 Spalt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432000" y="1512000"/>
            <a:ext cx="2736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  <a:p>
            <a:pPr lvl="1"/>
            <a:r>
              <a:rPr lang="en-US" b="0" noProof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en-US" b="0" noProof="0">
                <a:latin typeface="Arial" pitchFamily="34" charset="0"/>
                <a:cs typeface="Arial" pitchFamily="34" charset="0"/>
              </a:rPr>
              <a:t>Level 3</a:t>
            </a:r>
            <a:endParaRPr lang="en-US" b="0" noProof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b="0" noProof="0">
                <a:latin typeface="arial" pitchFamily="34" charset="0"/>
                <a:cs typeface="arial" pitchFamily="34" charset="0"/>
              </a:rPr>
              <a:t>Level 4</a:t>
            </a:r>
            <a:endParaRPr lang="en-US" b="0" noProof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B04E60C8-A6FD-4E32-9041-AEC08AC65AF6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964000" y="1512000"/>
            <a:ext cx="2736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  <a:p>
            <a:pPr lvl="1"/>
            <a:r>
              <a:rPr lang="en-US" b="0" noProof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en-US" b="0" noProof="0">
                <a:latin typeface="Arial" pitchFamily="34" charset="0"/>
                <a:cs typeface="Arial" pitchFamily="34" charset="0"/>
              </a:rPr>
              <a:t>Level 3</a:t>
            </a:r>
            <a:endParaRPr lang="en-US" b="0" noProof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b="0" noProof="0">
                <a:latin typeface="arial" pitchFamily="34" charset="0"/>
                <a:cs typeface="arial" pitchFamily="34" charset="0"/>
              </a:rPr>
              <a:t>Level 4</a:t>
            </a:r>
            <a:endParaRPr lang="en-US" b="0" noProof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CC35AC7C-4A6A-4F5F-89B8-3FEB6A022644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6120000" y="1512000"/>
            <a:ext cx="2736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  <a:p>
            <a:pPr lvl="1"/>
            <a:r>
              <a:rPr lang="en-US" b="0" noProof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en-US" b="0" noProof="0">
                <a:latin typeface="Arial" pitchFamily="34" charset="0"/>
                <a:cs typeface="Arial" pitchFamily="34" charset="0"/>
              </a:rPr>
              <a:t>Level 3</a:t>
            </a:r>
            <a:endParaRPr lang="en-US" b="0" noProof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b="0" noProof="0">
                <a:latin typeface="arial" pitchFamily="34" charset="0"/>
                <a:cs typeface="arial" pitchFamily="34" charset="0"/>
              </a:rPr>
              <a:t>Level 4</a:t>
            </a:r>
            <a:endParaRPr lang="en-US" b="0" noProof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A4935B60-A808-470C-8FD0-422295DDDAD3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3276000" y="1512000"/>
            <a:ext cx="2736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  <a:p>
            <a:pPr lvl="1"/>
            <a:r>
              <a:rPr lang="en-US" b="0" noProof="0">
                <a:latin typeface="Arial" pitchFamily="34" charset="0"/>
                <a:cs typeface="Arial" pitchFamily="34" charset="0"/>
              </a:rPr>
              <a:t>Level 2</a:t>
            </a:r>
          </a:p>
          <a:p>
            <a:pPr lvl="2"/>
            <a:r>
              <a:rPr lang="en-US" b="0" noProof="0">
                <a:latin typeface="Arial" pitchFamily="34" charset="0"/>
                <a:cs typeface="Arial" pitchFamily="34" charset="0"/>
              </a:rPr>
              <a:t>Level 3</a:t>
            </a:r>
            <a:endParaRPr lang="en-US" b="0" noProof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b="0" noProof="0">
                <a:latin typeface="arial" pitchFamily="34" charset="0"/>
                <a:cs typeface="arial" pitchFamily="34" charset="0"/>
              </a:rPr>
              <a:t>Level 4</a:t>
            </a:r>
            <a:endParaRPr lang="en-US" b="0" noProof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elplatzhalter 1">
            <a:extLst>
              <a:ext uri="{FF2B5EF4-FFF2-40B4-BE49-F238E27FC236}">
                <a16:creationId xmlns:a16="http://schemas.microsoft.com/office/drawing/2014/main" id="{14C282FA-F41B-4BEC-93A6-115028D1D7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en-US" i="0" noProof="0"/>
              <a:t>Add title by click</a:t>
            </a:r>
            <a:endParaRPr lang="en-US" noProof="0"/>
          </a:p>
        </p:txBody>
      </p:sp>
      <p:sp>
        <p:nvSpPr>
          <p:cNvPr id="9" name="Textplatzhalter 9">
            <a:extLst>
              <a:ext uri="{FF2B5EF4-FFF2-40B4-BE49-F238E27FC236}">
                <a16:creationId xmlns:a16="http://schemas.microsoft.com/office/drawing/2014/main" id="{C592940B-980B-437C-B773-9580F871980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1999" y="936000"/>
            <a:ext cx="11340000" cy="360362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5" name="Textplatzhalter 3">
            <a:extLst>
              <a:ext uri="{FF2B5EF4-FFF2-40B4-BE49-F238E27FC236}">
                <a16:creationId xmlns:a16="http://schemas.microsoft.com/office/drawing/2014/main" id="{7E98AD81-2C82-4401-9810-F876726FD0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2000" y="6084000"/>
            <a:ext cx="2736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Source</a:t>
            </a:r>
          </a:p>
        </p:txBody>
      </p:sp>
      <p:sp>
        <p:nvSpPr>
          <p:cNvPr id="16" name="Textplatzhalter 3">
            <a:extLst>
              <a:ext uri="{FF2B5EF4-FFF2-40B4-BE49-F238E27FC236}">
                <a16:creationId xmlns:a16="http://schemas.microsoft.com/office/drawing/2014/main" id="{7A5D6284-8E4C-4B14-B090-40E28D368B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76000" y="6084000"/>
            <a:ext cx="2736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Source</a:t>
            </a:r>
          </a:p>
        </p:txBody>
      </p:sp>
      <p:sp>
        <p:nvSpPr>
          <p:cNvPr id="17" name="Textplatzhalter 3">
            <a:extLst>
              <a:ext uri="{FF2B5EF4-FFF2-40B4-BE49-F238E27FC236}">
                <a16:creationId xmlns:a16="http://schemas.microsoft.com/office/drawing/2014/main" id="{F8A26213-BE10-4F33-9D0D-A76979DB207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964000" y="6084000"/>
            <a:ext cx="2736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Source</a:t>
            </a:r>
          </a:p>
        </p:txBody>
      </p:sp>
      <p:sp>
        <p:nvSpPr>
          <p:cNvPr id="18" name="Textplatzhalter 3">
            <a:extLst>
              <a:ext uri="{FF2B5EF4-FFF2-40B4-BE49-F238E27FC236}">
                <a16:creationId xmlns:a16="http://schemas.microsoft.com/office/drawing/2014/main" id="{DB3098C3-BD18-4015-BCF5-419BF34D11B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120000" y="6084000"/>
            <a:ext cx="2736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Source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BC26F9-4E16-4F72-A509-AC1F95080885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9A1E71A9-D2A6-4D07-9565-DBEF2520BA18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86EDF9-3FC3-4966-A4D2-92F8D1E20922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471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nur Titel mit Unt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1">
            <a:extLst>
              <a:ext uri="{FF2B5EF4-FFF2-40B4-BE49-F238E27FC236}">
                <a16:creationId xmlns:a16="http://schemas.microsoft.com/office/drawing/2014/main" id="{4C8D2990-D16D-4F07-8EEE-F52794E2A8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en-US" i="0" noProof="0"/>
              <a:t>Add title by click</a:t>
            </a:r>
            <a:endParaRPr lang="en-US" noProof="0"/>
          </a:p>
        </p:txBody>
      </p:sp>
      <p:sp>
        <p:nvSpPr>
          <p:cNvPr id="6" name="Textplatzhalter 9">
            <a:extLst>
              <a:ext uri="{FF2B5EF4-FFF2-40B4-BE49-F238E27FC236}">
                <a16:creationId xmlns:a16="http://schemas.microsoft.com/office/drawing/2014/main" id="{D85461FF-D1E2-41B5-A019-EE96A6F7C69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2000" y="936000"/>
            <a:ext cx="11340000" cy="360362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8" name="Textplatzhalter 3">
            <a:extLst>
              <a:ext uri="{FF2B5EF4-FFF2-40B4-BE49-F238E27FC236}">
                <a16:creationId xmlns:a16="http://schemas.microsoft.com/office/drawing/2014/main" id="{1BB61365-64C5-4C36-BD84-59879099A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96000" y="6084000"/>
            <a:ext cx="7200000" cy="216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Source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DB812D-5DEF-43D0-BCAF-60FDAC6CD5E0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10F6179F-516C-4919-BA52-59B5AC85EEA7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4202C91-2581-43A0-B810-CBAEEE67F3F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gang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1">
            <a:extLst>
              <a:ext uri="{FF2B5EF4-FFF2-40B4-BE49-F238E27FC236}">
                <a16:creationId xmlns:a16="http://schemas.microsoft.com/office/drawing/2014/main" id="{4C8D2990-D16D-4F07-8EEE-F52794E2A8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23157" y="2604052"/>
            <a:ext cx="9945687" cy="128691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 i="0" baseline="0">
                <a:solidFill>
                  <a:srgbClr val="005985"/>
                </a:solidFill>
              </a:defRPr>
            </a:lvl1pPr>
          </a:lstStyle>
          <a:p>
            <a:r>
              <a:rPr lang="en-US" i="0" noProof="0" dirty="0"/>
              <a:t>Add title by click</a:t>
            </a:r>
            <a:endParaRPr lang="en-US" noProof="0" dirty="0"/>
          </a:p>
        </p:txBody>
      </p:sp>
      <p:sp>
        <p:nvSpPr>
          <p:cNvPr id="6" name="Textplatzhalter 9">
            <a:extLst>
              <a:ext uri="{FF2B5EF4-FFF2-40B4-BE49-F238E27FC236}">
                <a16:creationId xmlns:a16="http://schemas.microsoft.com/office/drawing/2014/main" id="{D85461FF-D1E2-41B5-A019-EE96A6F7C69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23157" y="4065104"/>
            <a:ext cx="9945687" cy="67206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32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Subtitle</a:t>
            </a:r>
          </a:p>
        </p:txBody>
      </p:sp>
      <p:sp>
        <p:nvSpPr>
          <p:cNvPr id="8" name="Textplatzhalter 3">
            <a:extLst>
              <a:ext uri="{FF2B5EF4-FFF2-40B4-BE49-F238E27FC236}">
                <a16:creationId xmlns:a16="http://schemas.microsoft.com/office/drawing/2014/main" id="{1BB61365-64C5-4C36-BD84-59879099A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96000" y="6084000"/>
            <a:ext cx="7200000" cy="216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 dirty="0"/>
              <a:t>Source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7843C5-F6E8-471F-8F88-F1A2B7C3C621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0C423308-4E6F-4D72-83D1-1677975F596E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E6DEFFE-6469-4B5E-9E1A-71F7A8838ED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250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Übergang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1">
            <a:extLst>
              <a:ext uri="{FF2B5EF4-FFF2-40B4-BE49-F238E27FC236}">
                <a16:creationId xmlns:a16="http://schemas.microsoft.com/office/drawing/2014/main" id="{4C8D2990-D16D-4F07-8EEE-F52794E2A8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7" y="908050"/>
            <a:ext cx="10080626" cy="5041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6000" i="0" baseline="0">
                <a:solidFill>
                  <a:srgbClr val="005985"/>
                </a:solidFill>
              </a:defRPr>
            </a:lvl1pPr>
          </a:lstStyle>
          <a:p>
            <a:r>
              <a:rPr lang="en-US" i="0" noProof="0"/>
              <a:t>Add title by click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190647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Übergang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1">
            <a:extLst>
              <a:ext uri="{FF2B5EF4-FFF2-40B4-BE49-F238E27FC236}">
                <a16:creationId xmlns:a16="http://schemas.microsoft.com/office/drawing/2014/main" id="{4C8D2990-D16D-4F07-8EEE-F52794E2A8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3999" y="1260000"/>
            <a:ext cx="10440000" cy="2664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400" i="0" baseline="0">
                <a:solidFill>
                  <a:srgbClr val="005985"/>
                </a:solidFill>
              </a:defRPr>
            </a:lvl1pPr>
          </a:lstStyle>
          <a:p>
            <a:r>
              <a:rPr lang="en-US" i="0" noProof="0"/>
              <a:t>Add title by click</a:t>
            </a:r>
            <a:endParaRPr lang="en-US" noProof="0"/>
          </a:p>
        </p:txBody>
      </p:sp>
      <p:sp>
        <p:nvSpPr>
          <p:cNvPr id="6" name="Textplatzhalter 9">
            <a:extLst>
              <a:ext uri="{FF2B5EF4-FFF2-40B4-BE49-F238E27FC236}">
                <a16:creationId xmlns:a16="http://schemas.microsoft.com/office/drawing/2014/main" id="{D85461FF-D1E2-41B5-A019-EE96A6F7C69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3999" y="4032000"/>
            <a:ext cx="10440000" cy="720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32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8" name="Textplatzhalter 3">
            <a:extLst>
              <a:ext uri="{FF2B5EF4-FFF2-40B4-BE49-F238E27FC236}">
                <a16:creationId xmlns:a16="http://schemas.microsoft.com/office/drawing/2014/main" id="{1BB61365-64C5-4C36-BD84-59879099A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83999" y="6012000"/>
            <a:ext cx="7200000" cy="216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Source</a:t>
            </a:r>
          </a:p>
        </p:txBody>
      </p:sp>
      <p:sp>
        <p:nvSpPr>
          <p:cNvPr id="7" name="Textplatzhalter 9">
            <a:extLst>
              <a:ext uri="{FF2B5EF4-FFF2-40B4-BE49-F238E27FC236}">
                <a16:creationId xmlns:a16="http://schemas.microsoft.com/office/drawing/2014/main" id="{FD61DAC2-281F-4708-9A4F-EE45941C754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83999" y="4932000"/>
            <a:ext cx="7200000" cy="648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F57C52-6AED-4CB2-A862-FFF59363220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C7B0C32-19AB-4454-AA6C-37D8A4782D7C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235CB39B-3117-43AD-948A-550B2D1D9C6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6507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benslauf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2">
            <a:extLst>
              <a:ext uri="{FF2B5EF4-FFF2-40B4-BE49-F238E27FC236}">
                <a16:creationId xmlns:a16="http://schemas.microsoft.com/office/drawing/2014/main" id="{B53DC641-B11C-4A8C-A4EF-5353FBFC94F0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32000" y="1476000"/>
            <a:ext cx="3096000" cy="46085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r>
              <a:rPr lang="en-US" noProof="0" dirty="0"/>
              <a:t>Add image by clicking icon</a:t>
            </a:r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ABF9AF85-9303-4C07-AAA7-BEB8FEFD6B75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960000" y="1836000"/>
            <a:ext cx="7776000" cy="11520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 b="0" noProof="0" dirty="0">
                <a:latin typeface="Arial" pitchFamily="34" charset="0"/>
                <a:cs typeface="Arial" pitchFamily="34" charset="0"/>
              </a:rPr>
              <a:t>Add text by clicking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9153FF59-E95D-49CF-83B9-037A554D6F0C}"/>
              </a:ext>
            </a:extLst>
          </p:cNvPr>
          <p:cNvSpPr txBox="1"/>
          <p:nvPr userDrawn="1"/>
        </p:nvSpPr>
        <p:spPr>
          <a:xfrm>
            <a:off x="3960000" y="1404000"/>
            <a:ext cx="460558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15" b="1" noProof="0" dirty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 at </a:t>
            </a:r>
            <a:r>
              <a:rPr lang="en-US" sz="2215" b="1" noProof="0" dirty="0" err="1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wBw</a:t>
            </a:r>
            <a:endParaRPr lang="en-US" sz="2215" b="1" noProof="0" dirty="0">
              <a:solidFill>
                <a:srgbClr val="005A8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2B17C37B-16BB-48EE-A46F-2B98D32D1CAA}"/>
              </a:ext>
            </a:extLst>
          </p:cNvPr>
          <p:cNvSpPr txBox="1"/>
          <p:nvPr userDrawn="1"/>
        </p:nvSpPr>
        <p:spPr>
          <a:xfrm>
            <a:off x="3960000" y="3024000"/>
            <a:ext cx="4320000" cy="396000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r>
              <a:rPr lang="en-US" sz="2215" b="1" noProof="0" dirty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Career path</a:t>
            </a:r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2523DB3A-45FC-46C9-9B1C-84D0A26E109B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3960000" y="3420000"/>
            <a:ext cx="7776000" cy="2664000"/>
          </a:xfrm>
          <a:prstGeom prst="rect">
            <a:avLst/>
          </a:prstGeom>
        </p:spPr>
        <p:txBody>
          <a:bodyPr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 b="0" noProof="0" dirty="0">
                <a:latin typeface="Arial" pitchFamily="34" charset="0"/>
                <a:cs typeface="Arial" pitchFamily="34" charset="0"/>
              </a:rPr>
              <a:t>Add text by clicking</a:t>
            </a:r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946E91F9-3F6C-4DC0-A1FA-A529F49A7A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999" y="288000"/>
            <a:ext cx="11340000" cy="540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lang="de-DE" sz="2708" b="1" kern="1200" baseline="0" dirty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6" name="Textplatzhalter 16">
            <a:extLst>
              <a:ext uri="{FF2B5EF4-FFF2-40B4-BE49-F238E27FC236}">
                <a16:creationId xmlns:a16="http://schemas.microsoft.com/office/drawing/2014/main" id="{E7CAD0C2-6732-4520-A55A-137F4CA8367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2000" y="828000"/>
            <a:ext cx="11340000" cy="360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215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Current position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F0A90-0DA1-4425-98D0-72BE93F60C9C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171A2BDA-D222-4204-AF2D-0DC6D4DBC743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7F5E3F-FE9B-4DF8-A43F-39A3246A9EA1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30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benslauf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EBA30EBF-F1F9-4B8A-895F-35F46404B5B1}"/>
              </a:ext>
            </a:extLst>
          </p:cNvPr>
          <p:cNvSpPr txBox="1"/>
          <p:nvPr userDrawn="1"/>
        </p:nvSpPr>
        <p:spPr>
          <a:xfrm>
            <a:off x="3888000" y="1296000"/>
            <a:ext cx="3240000" cy="4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15" b="1" noProof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Career path</a:t>
            </a:r>
          </a:p>
        </p:txBody>
      </p:sp>
      <p:sp>
        <p:nvSpPr>
          <p:cNvPr id="6" name="Inhaltsplatzhalter 2">
            <a:extLst>
              <a:ext uri="{FF2B5EF4-FFF2-40B4-BE49-F238E27FC236}">
                <a16:creationId xmlns:a16="http://schemas.microsoft.com/office/drawing/2014/main" id="{27019483-3A1D-4102-8F24-E5C92D8F1517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3888000" y="1728000"/>
            <a:ext cx="7848000" cy="4320000"/>
          </a:xfrm>
          <a:prstGeom prst="rect">
            <a:avLst/>
          </a:prstGeom>
        </p:spPr>
        <p:txBody>
          <a:bodyPr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CCFEE20-67ED-4B53-9FC4-06E09F6EE1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999" y="288000"/>
            <a:ext cx="11340000" cy="540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lang="de-DE" sz="2708" b="1" kern="1200" baseline="0" dirty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0" name="Textplatzhalter 16">
            <a:extLst>
              <a:ext uri="{FF2B5EF4-FFF2-40B4-BE49-F238E27FC236}">
                <a16:creationId xmlns:a16="http://schemas.microsoft.com/office/drawing/2014/main" id="{229FAFCE-43CC-4C7E-95C6-308DF4D3356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1999" y="864000"/>
            <a:ext cx="11340000" cy="360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215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Current position</a:t>
            </a:r>
          </a:p>
        </p:txBody>
      </p:sp>
      <p:sp>
        <p:nvSpPr>
          <p:cNvPr id="11" name="Bildplatzhalter 2">
            <a:extLst>
              <a:ext uri="{FF2B5EF4-FFF2-40B4-BE49-F238E27FC236}">
                <a16:creationId xmlns:a16="http://schemas.microsoft.com/office/drawing/2014/main" id="{F9AA166A-B71F-4412-B9E7-47D54683B49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32000" y="1728000"/>
            <a:ext cx="3024000" cy="432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r>
              <a:rPr lang="en-US" noProof="0"/>
              <a:t>Add image by clicking icon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001995-3B3F-4F08-83D1-E462A3A74EB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8171D258-B5B8-459A-9DA3-1E988C64102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37617A-C641-4BC1-88E5-6C2B322F6999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585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benslauf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2">
            <a:extLst>
              <a:ext uri="{FF2B5EF4-FFF2-40B4-BE49-F238E27FC236}">
                <a16:creationId xmlns:a16="http://schemas.microsoft.com/office/drawing/2014/main" id="{3AD0B5E5-9BB4-45A8-B70F-3F022007A6D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49612" y="1592263"/>
            <a:ext cx="3024000" cy="252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r>
              <a:rPr lang="en-US" noProof="0"/>
              <a:t>Add image by clicking icon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73B81207-C14F-4A36-97CA-3A5CC164C131}"/>
              </a:ext>
            </a:extLst>
          </p:cNvPr>
          <p:cNvSpPr txBox="1"/>
          <p:nvPr userDrawn="1"/>
        </p:nvSpPr>
        <p:spPr>
          <a:xfrm>
            <a:off x="349612" y="4208064"/>
            <a:ext cx="3024000" cy="43319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2215" b="1" noProof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projects</a:t>
            </a:r>
          </a:p>
        </p:txBody>
      </p:sp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83481B01-F762-431F-AE10-DF74889CEC9E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349612" y="4737062"/>
            <a:ext cx="3024000" cy="1463714"/>
          </a:xfrm>
          <a:prstGeom prst="rect">
            <a:avLst/>
          </a:prstGeom>
        </p:spPr>
        <p:txBody>
          <a:bodyPr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6EE7E67F-90A6-4F44-97D5-03BB85137B7C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972313" y="1592262"/>
            <a:ext cx="7164000" cy="16200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6BCA90BF-E35B-4C66-BBF4-CE63BFF23133}"/>
              </a:ext>
            </a:extLst>
          </p:cNvPr>
          <p:cNvSpPr txBox="1"/>
          <p:nvPr userDrawn="1"/>
        </p:nvSpPr>
        <p:spPr>
          <a:xfrm>
            <a:off x="3971925" y="1144639"/>
            <a:ext cx="460558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15" b="1" noProof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 at WBW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9B132B3-F354-4876-934A-0EF5DF12A054}"/>
              </a:ext>
            </a:extLst>
          </p:cNvPr>
          <p:cNvSpPr txBox="1"/>
          <p:nvPr userDrawn="1"/>
        </p:nvSpPr>
        <p:spPr>
          <a:xfrm>
            <a:off x="3971925" y="3335848"/>
            <a:ext cx="716400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15" b="1" noProof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Career path</a:t>
            </a:r>
          </a:p>
        </p:txBody>
      </p:sp>
      <p:sp>
        <p:nvSpPr>
          <p:cNvPr id="18" name="Inhaltsplatzhalter 2">
            <a:extLst>
              <a:ext uri="{FF2B5EF4-FFF2-40B4-BE49-F238E27FC236}">
                <a16:creationId xmlns:a16="http://schemas.microsoft.com/office/drawing/2014/main" id="{960BB7CF-4F2A-40E5-A986-065930C18844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3972313" y="3896474"/>
            <a:ext cx="7164000" cy="2304302"/>
          </a:xfrm>
          <a:prstGeom prst="rect">
            <a:avLst/>
          </a:prstGeom>
        </p:spPr>
        <p:txBody>
          <a:bodyPr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 b="0" noProof="0">
                <a:latin typeface="Arial" pitchFamily="34" charset="0"/>
                <a:cs typeface="Arial" pitchFamily="34" charset="0"/>
              </a:rPr>
              <a:t>Add text by clicking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6AE731A2-60D9-432E-AECD-34CD4D0355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4963" y="102550"/>
            <a:ext cx="9945687" cy="47087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lang="de-DE" sz="2708" b="1" kern="1200" baseline="0" dirty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4" name="Textplatzhalter 16">
            <a:extLst>
              <a:ext uri="{FF2B5EF4-FFF2-40B4-BE49-F238E27FC236}">
                <a16:creationId xmlns:a16="http://schemas.microsoft.com/office/drawing/2014/main" id="{BFDB232F-B73F-4713-8508-0289BD0C05C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34963" y="573427"/>
            <a:ext cx="9945687" cy="334623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215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Current position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1E38CF-04B4-494A-9E0F-6E497CA2D341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4BEF11A7-3B5F-42B4-8A57-CCA288BFE024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BDA04BD-583C-4C2C-800C-6EE72C05342E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0496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32000" y="180000"/>
            <a:ext cx="11340000" cy="1080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WBW Vorlage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5F1810-A623-4BE1-A006-2F849303ECD3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952" y="6156446"/>
            <a:ext cx="12140095" cy="644943"/>
          </a:xfrm>
          <a:prstGeom prst="rect">
            <a:avLst/>
          </a:prstGeom>
        </p:spPr>
      </p:pic>
      <p:sp>
        <p:nvSpPr>
          <p:cNvPr id="9" name="Textfeld 13">
            <a:extLst>
              <a:ext uri="{FF2B5EF4-FFF2-40B4-BE49-F238E27FC236}">
                <a16:creationId xmlns:a16="http://schemas.microsoft.com/office/drawing/2014/main" id="{0A7C6A49-61F5-426A-B68A-3A8958699579}"/>
              </a:ext>
            </a:extLst>
          </p:cNvPr>
          <p:cNvSpPr txBox="1"/>
          <p:nvPr userDrawn="1"/>
        </p:nvSpPr>
        <p:spPr>
          <a:xfrm>
            <a:off x="10296000" y="6408000"/>
            <a:ext cx="648000" cy="28800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fld id="{C98FB6C9-3D1E-44E4-8334-8AE0037A4F46}" type="slidenum">
              <a:rPr lang="de-AT" sz="1100" baseline="0" smtClean="0">
                <a:solidFill>
                  <a:schemeClr val="bg2">
                    <a:lumMod val="50000"/>
                  </a:schemeClr>
                </a:solidFill>
                <a:latin typeface="+mj-lt"/>
                <a:cs typeface="arial" pitchFamily="34" charset="0"/>
              </a:rPr>
              <a:pPr algn="r"/>
              <a:t>‹Nr.›</a:t>
            </a:fld>
            <a:endParaRPr lang="de-AT" sz="1100" baseline="0" dirty="0">
              <a:solidFill>
                <a:schemeClr val="bg2">
                  <a:lumMod val="50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10" name="Footer Placeholder 7">
            <a:extLst>
              <a:ext uri="{FF2B5EF4-FFF2-40B4-BE49-F238E27FC236}">
                <a16:creationId xmlns:a16="http://schemas.microsoft.com/office/drawing/2014/main" id="{1E87C08C-E522-433C-AFE6-09F0A724D7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40877" y="6408000"/>
            <a:ext cx="3612661" cy="288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Add Author</a:t>
            </a:r>
            <a:endParaRPr lang="en-US" dirty="0"/>
          </a:p>
        </p:txBody>
      </p:sp>
      <p:sp>
        <p:nvSpPr>
          <p:cNvPr id="12" name="Date Placeholder 8">
            <a:extLst>
              <a:ext uri="{FF2B5EF4-FFF2-40B4-BE49-F238E27FC236}">
                <a16:creationId xmlns:a16="http://schemas.microsoft.com/office/drawing/2014/main" id="{926BFA1F-9950-46A5-B654-3280947CE2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49078" y="6408000"/>
            <a:ext cx="1293845" cy="288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9B979-6629-472C-8D14-64A16C2F2E63}" type="datetime1">
              <a:rPr lang="de-AT" noProof="0" smtClean="0"/>
              <a:t>21.11.2025</a:t>
            </a:fld>
            <a:endParaRPr lang="de-AT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700" r:id="rId3"/>
    <p:sldLayoutId id="2147483662" r:id="rId4"/>
    <p:sldLayoutId id="2147483707" r:id="rId5"/>
    <p:sldLayoutId id="2147483664" r:id="rId6"/>
    <p:sldLayoutId id="2147483668" r:id="rId7"/>
    <p:sldLayoutId id="2147483669" r:id="rId8"/>
    <p:sldLayoutId id="2147483665" r:id="rId9"/>
    <p:sldLayoutId id="2147483682" r:id="rId10"/>
    <p:sldLayoutId id="2147483696" r:id="rId11"/>
    <p:sldLayoutId id="2147483697" r:id="rId12"/>
    <p:sldLayoutId id="2147483670" r:id="rId13"/>
    <p:sldLayoutId id="2147483671" r:id="rId14"/>
    <p:sldLayoutId id="2147483672" r:id="rId15"/>
  </p:sldLayoutIdLst>
  <p:hf sldNum="0" hdr="0"/>
  <p:txStyles>
    <p:titleStyle>
      <a:lvl1pPr algn="l" defTabSz="914423" rtl="0" eaLnBrk="1" latinLnBrk="0" hangingPunct="1">
        <a:spcBef>
          <a:spcPct val="0"/>
        </a:spcBef>
        <a:buNone/>
        <a:defRPr sz="3000" b="1" kern="1200" baseline="0">
          <a:solidFill>
            <a:srgbClr val="005985"/>
          </a:solidFill>
          <a:latin typeface="+mj-lt"/>
          <a:ea typeface="+mj-ea"/>
          <a:cs typeface="arial" pitchFamily="34" charset="0"/>
        </a:defRPr>
      </a:lvl1pPr>
    </p:titleStyle>
    <p:bodyStyle>
      <a:lvl1pPr marL="342908" indent="-342908" algn="l" defTabSz="914423" rtl="0" eaLnBrk="1" latinLnBrk="0" hangingPunct="1">
        <a:lnSpc>
          <a:spcPts val="3840"/>
        </a:lnSpc>
        <a:spcBef>
          <a:spcPts val="110"/>
        </a:spcBef>
        <a:buClr>
          <a:srgbClr val="005982"/>
        </a:buClr>
        <a:buFont typeface="Wingdings" pitchFamily="2" charset="2"/>
        <a:buNone/>
        <a:defRPr sz="2400" kern="1200" baseline="0">
          <a:solidFill>
            <a:srgbClr val="383838"/>
          </a:solidFill>
          <a:latin typeface="+mj-lt"/>
          <a:ea typeface="+mn-ea"/>
          <a:cs typeface="arial" pitchFamily="34" charset="0"/>
        </a:defRPr>
      </a:lvl1pPr>
      <a:lvl2pPr marL="742969" indent="-285757" algn="l" defTabSz="914423" rtl="0" eaLnBrk="1" latinLnBrk="0" hangingPunct="1">
        <a:spcBef>
          <a:spcPct val="20000"/>
        </a:spcBef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6" algn="l" defTabSz="914423" rtl="0" eaLnBrk="1" latinLnBrk="0" hangingPunct="1">
        <a:spcBef>
          <a:spcPct val="20000"/>
        </a:spcBef>
        <a:buFont typeface="Wingdings" pitchFamily="2" charset="2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6" algn="l" defTabSz="91442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6" algn="l" defTabSz="91442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6" algn="l" defTabSz="9144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4" indent="-228606" algn="l" defTabSz="9144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6" indent="-228606" algn="l" defTabSz="9144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7" indent="-228606" algn="l" defTabSz="9144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455" userDrawn="1">
          <p15:clr>
            <a:srgbClr val="F26B43"/>
          </p15:clr>
        </p15:guide>
        <p15:guide id="2" pos="3613" userDrawn="1">
          <p15:clr>
            <a:srgbClr val="F26B43"/>
          </p15:clr>
        </p15:guide>
        <p15:guide id="3" pos="211" userDrawn="1">
          <p15:clr>
            <a:srgbClr val="F26B43"/>
          </p15:clr>
        </p15:guide>
        <p15:guide id="4" pos="6476" userDrawn="1">
          <p15:clr>
            <a:srgbClr val="F26B43"/>
          </p15:clr>
        </p15:guide>
        <p15:guide id="5" pos="7015" userDrawn="1">
          <p15:clr>
            <a:srgbClr val="F26B43"/>
          </p15:clr>
        </p15:guide>
        <p15:guide id="6" orient="horz" pos="3906" userDrawn="1">
          <p15:clr>
            <a:srgbClr val="F26B43"/>
          </p15:clr>
        </p15:guide>
        <p15:guide id="7" orient="horz" pos="799" userDrawn="1">
          <p15:clr>
            <a:srgbClr val="F26B43"/>
          </p15:clr>
        </p15:guide>
        <p15:guide id="8" orient="horz" pos="572" userDrawn="1">
          <p15:clr>
            <a:srgbClr val="F26B43"/>
          </p15:clr>
        </p15:guide>
        <p15:guide id="9" orient="horz" pos="1003" userDrawn="1">
          <p15:clr>
            <a:srgbClr val="F26B43"/>
          </p15:clr>
        </p15:guide>
        <p15:guide id="10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64F47F-EC0C-C054-C9F8-286DAAE1E1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65732D4-1EFA-A655-844D-6CA87EFBE6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D1EB693-AD9E-C598-53C0-110E5D0DFE7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E2FB6FA2-F1B1-39CB-F128-9E4A01E15C3F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943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B32C5B-3C89-E814-251E-607AD1264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Information – this slide can be deleted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1D1E0C7-DBC7-4D45-7626-90FEA89ADE2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Date is updated automatically &gt;&gt; if a fixed date is desired, this can be changed in header and footer („Kopf- und Fußzeile“)</a:t>
            </a:r>
          </a:p>
          <a:p>
            <a:r>
              <a:rPr lang="en-US"/>
              <a:t>“Add Author” also in header and footer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A26E2A5-E074-43AC-9C6D-89E9B1BE4AB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6D313F3-40DC-0D9F-8D33-354355ED260B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F6D273FD-3864-4AD5-AA3A-633C9940FCFB}" type="datetime1">
              <a:rPr lang="de-AT" smtClean="0"/>
              <a:t>21.11.2025</a:t>
            </a:fld>
            <a:endParaRPr lang="de-AT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91A075C-B8E3-F607-7AD1-DB6B61858B0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de-AT"/>
              <a:t>Add Author</a:t>
            </a:r>
            <a:endParaRPr lang="de-AT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6A14451F-DEB2-A63E-18B1-C2BF8B1F9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004" y="2332509"/>
            <a:ext cx="5323992" cy="373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545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4CA7AB-5BF6-43D9-8023-9FA531763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79B7853-0538-4A9E-AFA7-2E2FA1969F9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265DB69-FE2C-4E14-8062-86797D56EE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721128B-9EA1-4D4E-B587-29E4A191785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D5DB88D6-B1AA-4C24-AC74-E6C5508AB0C8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95A6ECD-F271-48C3-88CC-CB723630C53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Add 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43566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PPT_AGENDA_PRESENTATION_COLOR_TAG" val="#005A85"/>
  <p:tag name="POWER_USER_PPT_AGENDA_PRESENTATION_SHOULD_CREATE_TABLE_OF_CONTENT_TAG" val="1"/>
  <p:tag name="POWER_USER_PPT_AGENDA_PRESENTATION_SHOW_SLIDE_NUMBERS_CHECKED_TAG" val="1"/>
  <p:tag name="POWER_USER_PPT_AGENDA_PRESENTATION_SHOW_SECTION_NUMBERS_CHECKED_TAG" val="1"/>
  <p:tag name="POWER_USER_PPT_AGENDA_PRESENTATION_SHOW_BREADSCRUMBS_CHECKED_TAG" val="0"/>
  <p:tag name="POWER_USER_PPT_AGENDA_PRESENTATION_IS_TITLE_TEXT_CHECKED_TAG" val="1"/>
  <p:tag name="POWER_USER_PPT_AGENDA_PRESENTATION_IS_TITLE_SECTION_CHECKED_TAG" val="0"/>
  <p:tag name="POWER_USER_PPT_AGENDA_PRESENTATION_TABLE_OF_CONTENT_CHECKED_TAG" val="1"/>
  <p:tag name="POWER_USER_PPT_AGENDA_PRESENTATION_DIVIDERS_CHECKED_TAG" val="0"/>
  <p:tag name="POWER_USER_PPT_AGENDA_PRESENTATION_TABLE_OF_CONTENT_STYLE_TAG" val="1"/>
  <p:tag name="POWER_USER_PPT_AGENDA_PRESENTATION_DIVIDERS_STYLE_TAG" val="POWER_USER_LAYOUT_DIVIDER_CUSTOM"/>
</p:tagLst>
</file>

<file path=ppt/theme/theme1.xml><?xml version="1.0" encoding="utf-8"?>
<a:theme xmlns:a="http://schemas.openxmlformats.org/drawingml/2006/main" name="Folienmaster_wBw_2023-de">
  <a:themeElements>
    <a:clrScheme name="WBW">
      <a:dk1>
        <a:srgbClr val="383838"/>
      </a:dk1>
      <a:lt1>
        <a:srgbClr val="FFFFFF"/>
      </a:lt1>
      <a:dk2>
        <a:srgbClr val="005A85"/>
      </a:dk2>
      <a:lt2>
        <a:srgbClr val="FFFFFF"/>
      </a:lt2>
      <a:accent1>
        <a:srgbClr val="005A85"/>
      </a:accent1>
      <a:accent2>
        <a:srgbClr val="4F81BD"/>
      </a:accent2>
      <a:accent3>
        <a:srgbClr val="C6D9F0"/>
      </a:accent3>
      <a:accent4>
        <a:srgbClr val="3F3F3F"/>
      </a:accent4>
      <a:accent5>
        <a:srgbClr val="7F7F7F"/>
      </a:accent5>
      <a:accent6>
        <a:srgbClr val="A5A5A5"/>
      </a:accent6>
      <a:hlink>
        <a:srgbClr val="383838"/>
      </a:hlink>
      <a:folHlink>
        <a:srgbClr val="383838"/>
      </a:folHlink>
    </a:clrScheme>
    <a:fontScheme name="WBW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600" baseline="0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  <a:custClrLst>
    <a:custClr name="Rot">
      <a:srgbClr val="FF0000"/>
    </a:custClr>
    <a:custClr name="Grün">
      <a:srgbClr val="00FF00"/>
    </a:custClr>
    <a:custClr name="Blau">
      <a:srgbClr val="0000FF"/>
    </a:custClr>
    <a:custClr name="Magenta">
      <a:srgbClr val="FF00FF"/>
    </a:custClr>
    <a:custClr name="Dunkelgrün">
      <a:srgbClr val="006400"/>
    </a:custClr>
    <a:custClr name="Gold">
      <a:srgbClr val="FFD700"/>
    </a:custClr>
  </a:custClrLst>
  <a:extLst>
    <a:ext uri="{05A4C25C-085E-4340-85A3-A5531E510DB2}">
      <thm15:themeFamily xmlns:thm15="http://schemas.microsoft.com/office/thememl/2012/main" name="2025-11 Slidemaster-EN.potx" id="{E84CCAB3-91DD-4252-805F-5B4F216612F0}" vid="{6646A855-0F81-4D92-94ED-5CCD5103D1A9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48</Words>
  <Application>Microsoft Office PowerPoint</Application>
  <PresentationFormat>Breitbild</PresentationFormat>
  <Paragraphs>8</Paragraphs>
  <Slides>3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8" baseType="lpstr">
      <vt:lpstr>arial</vt:lpstr>
      <vt:lpstr>arial</vt:lpstr>
      <vt:lpstr>Calibri</vt:lpstr>
      <vt:lpstr>Wingdings</vt:lpstr>
      <vt:lpstr>Folienmaster_wBw_2023-de</vt:lpstr>
      <vt:lpstr>PowerPoint-Präsentation</vt:lpstr>
      <vt:lpstr>Information – this slide can be deleted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Schlar</dc:creator>
  <cp:lastModifiedBy>WBW</cp:lastModifiedBy>
  <cp:revision>8</cp:revision>
  <dcterms:created xsi:type="dcterms:W3CDTF">2024-04-17T12:03:30Z</dcterms:created>
  <dcterms:modified xsi:type="dcterms:W3CDTF">2025-11-21T10:05:21Z</dcterms:modified>
</cp:coreProperties>
</file>