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70" r:id="rId4"/>
  </p:sldIdLst>
  <p:sldSz cx="12192000" cy="6858000"/>
  <p:notesSz cx="6858000" cy="9144000"/>
  <p:custDataLst>
    <p:tags r:id="rId7"/>
  </p:custDataLst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5985"/>
    <a:srgbClr val="C407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170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156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2976" y="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tags" Target="tags/tag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D19053-7B4A-45CE-8E70-5DB1EE6F5719}" type="datetimeFigureOut">
              <a:rPr lang="de-AT" smtClean="0"/>
              <a:pPr/>
              <a:t>21.11.2025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FA2758-62F4-493D-BEDC-6EA0630172EF}" type="slidenum">
              <a:rPr lang="de-AT" smtClean="0"/>
              <a:pPr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1459915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41200E-C7A4-402C-9797-C26CE39F6747}" type="datetimeFigureOut">
              <a:rPr lang="de-AT" smtClean="0"/>
              <a:t>21.11.2025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F06705-D410-481F-A3B6-E7F568D8A79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6997832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 10">
            <a:extLst>
              <a:ext uri="{FF2B5EF4-FFF2-40B4-BE49-F238E27FC236}">
                <a16:creationId xmlns:a16="http://schemas.microsoft.com/office/drawing/2014/main" id="{A681A55A-73C1-41A7-8F2E-5D533A6F8BB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0" y="648000"/>
            <a:ext cx="11364808" cy="128103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432000" y="2160000"/>
            <a:ext cx="11340000" cy="1224000"/>
          </a:xfrm>
        </p:spPr>
        <p:txBody>
          <a:bodyPr anchor="ctr" anchorCtr="0">
            <a:normAutofit/>
          </a:bodyPr>
          <a:lstStyle>
            <a:lvl1pPr>
              <a:defRPr lang="de-DE" sz="4000" b="1" kern="1200" baseline="0" smtClean="0">
                <a:solidFill>
                  <a:srgbClr val="005985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de-DE" dirty="0"/>
              <a:t>Titel durch Klicken hinzufügen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432000" y="3456000"/>
            <a:ext cx="11340000" cy="72000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l">
              <a:buNone/>
              <a:defRPr sz="3200">
                <a:solidFill>
                  <a:srgbClr val="383838"/>
                </a:solidFill>
                <a:latin typeface="arial" pitchFamily="34" charset="0"/>
                <a:cs typeface="arial" pitchFamily="34" charset="0"/>
              </a:defRPr>
            </a:lvl1pPr>
            <a:lvl2pPr marL="4572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/>
              <a:t>Untertitel durch Klicken hinzufügen</a:t>
            </a:r>
            <a:endParaRPr lang="de-AT" dirty="0"/>
          </a:p>
        </p:txBody>
      </p:sp>
      <p:sp>
        <p:nvSpPr>
          <p:cNvPr id="8" name="Inhaltsplatzhalter 7"/>
          <p:cNvSpPr>
            <a:spLocks noGrp="1"/>
          </p:cNvSpPr>
          <p:nvPr>
            <p:ph sz="quarter" idx="10" hasCustomPrompt="1"/>
          </p:nvPr>
        </p:nvSpPr>
        <p:spPr>
          <a:xfrm>
            <a:off x="432000" y="5292000"/>
            <a:ext cx="8640000" cy="432097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1800" b="1" baseline="0">
                <a:solidFill>
                  <a:srgbClr val="383838"/>
                </a:solidFill>
              </a:defRPr>
            </a:lvl1pPr>
          </a:lstStyle>
          <a:p>
            <a:pPr lvl="0"/>
            <a:r>
              <a:rPr lang="de-AT" dirty="0"/>
              <a:t>Autor durch Klicken hinzufügen</a:t>
            </a:r>
          </a:p>
        </p:txBody>
      </p:sp>
      <p:sp>
        <p:nvSpPr>
          <p:cNvPr id="10" name="Inhaltsplatzhalter 9"/>
          <p:cNvSpPr>
            <a:spLocks noGrp="1"/>
          </p:cNvSpPr>
          <p:nvPr>
            <p:ph sz="quarter" idx="11" hasCustomPrompt="1"/>
          </p:nvPr>
        </p:nvSpPr>
        <p:spPr>
          <a:xfrm>
            <a:off x="432000" y="5760000"/>
            <a:ext cx="8640000" cy="432000"/>
          </a:xfrm>
          <a:prstGeom prst="rect">
            <a:avLst/>
          </a:prstGeom>
        </p:spPr>
        <p:txBody>
          <a:bodyPr anchor="ctr" anchorCtr="0"/>
          <a:lstStyle>
            <a:lvl1pPr>
              <a:lnSpc>
                <a:spcPct val="100000"/>
              </a:lnSpc>
              <a:spcBef>
                <a:spcPts val="0"/>
              </a:spcBef>
              <a:defRPr sz="1600" baseline="0"/>
            </a:lvl1pPr>
          </a:lstStyle>
          <a:p>
            <a:pPr lvl="0"/>
            <a:r>
              <a:rPr lang="de-AT" dirty="0"/>
              <a:t>Ort, Datum durch Klicken hinzufügen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70C3B3B-E32C-48D2-951C-DF675EF7D05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2694" y="5146679"/>
            <a:ext cx="2155374" cy="106331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" preserve="1" userDrawn="1">
  <p:cSld name="Agenda_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1">
            <a:extLst>
              <a:ext uri="{FF2B5EF4-FFF2-40B4-BE49-F238E27FC236}">
                <a16:creationId xmlns:a16="http://schemas.microsoft.com/office/drawing/2014/main" id="{37B50283-E2B8-47A2-82AC-30AF4AC7AA02}"/>
              </a:ext>
            </a:extLst>
          </p:cNvPr>
          <p:cNvSpPr txBox="1">
            <a:spLocks/>
          </p:cNvSpPr>
          <p:nvPr userDrawn="1"/>
        </p:nvSpPr>
        <p:spPr>
          <a:xfrm>
            <a:off x="432000" y="324000"/>
            <a:ext cx="11340000" cy="8640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23" rtl="0" eaLnBrk="1" latinLnBrk="0" hangingPunct="1">
              <a:spcBef>
                <a:spcPct val="0"/>
              </a:spcBef>
              <a:buNone/>
              <a:defRPr lang="de-DE" sz="3690" b="1" kern="1200" baseline="0" dirty="0" smtClean="0">
                <a:solidFill>
                  <a:srgbClr val="005985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r>
              <a:rPr lang="de-AT" sz="3000" dirty="0"/>
              <a:t>Agenda</a:t>
            </a:r>
          </a:p>
        </p:txBody>
      </p:sp>
      <p:sp>
        <p:nvSpPr>
          <p:cNvPr id="5" name="Textplatzhalter 2"/>
          <p:cNvSpPr>
            <a:spLocks noGrp="1"/>
          </p:cNvSpPr>
          <p:nvPr>
            <p:ph idx="1" hasCustomPrompt="1"/>
          </p:nvPr>
        </p:nvSpPr>
        <p:spPr>
          <a:xfrm>
            <a:off x="431999" y="1296000"/>
            <a:ext cx="11340000" cy="4680000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342908" indent="-342908">
              <a:buFont typeface="Wingdings" panose="05000000000000000000" pitchFamily="2" charset="2"/>
              <a:buChar char="§"/>
              <a:defRPr sz="2800"/>
            </a:lvl1pPr>
            <a:lvl2pPr>
              <a:buClr>
                <a:schemeClr val="tx2"/>
              </a:buClr>
              <a:defRPr sz="2400"/>
            </a:lvl2pPr>
          </a:lstStyle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Formatvorlage des Textmasters bearbeiten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5923C092-44AA-4009-865E-05878115A4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B0BFF-5079-492F-B81B-71E32EC2737D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6B79D3D7-4D95-404F-9451-6B3BDE384E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Autor ergänzen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0210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eer" type="blank" preserve="1">
  <p:cSld name="Agenda_Powerus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>
            <a:extLst>
              <a:ext uri="{FF2B5EF4-FFF2-40B4-BE49-F238E27FC236}">
                <a16:creationId xmlns:a16="http://schemas.microsoft.com/office/drawing/2014/main" id="{7BA34E6D-A26F-428A-9C00-3F61BF7B806D}"/>
              </a:ext>
            </a:extLst>
          </p:cNvPr>
          <p:cNvSpPr txBox="1">
            <a:spLocks/>
          </p:cNvSpPr>
          <p:nvPr userDrawn="1"/>
        </p:nvSpPr>
        <p:spPr>
          <a:xfrm>
            <a:off x="1123157" y="148142"/>
            <a:ext cx="9945687" cy="92057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23" rtl="0" eaLnBrk="1" latinLnBrk="0" hangingPunct="1">
              <a:spcBef>
                <a:spcPct val="0"/>
              </a:spcBef>
              <a:buNone/>
              <a:defRPr lang="de-DE" sz="3690" b="1" kern="1200" baseline="0" dirty="0" smtClean="0">
                <a:solidFill>
                  <a:srgbClr val="005985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algn="ctr"/>
            <a:r>
              <a:rPr lang="de-AT" sz="3000" dirty="0"/>
              <a:t>Agenda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016100F-BEDE-4688-A017-C4AD0299D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B0BFF-5079-492F-B81B-71E32EC2737D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891CFE0-B3E5-4659-ACA2-932241BEB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Autor ergänzen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4051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(Standard ohne Untertite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431999" y="251638"/>
            <a:ext cx="11340000" cy="6480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>
              <a:defRPr sz="3000" i="0" baseline="0">
                <a:solidFill>
                  <a:srgbClr val="005985"/>
                </a:solidFill>
              </a:defRPr>
            </a:lvl1pPr>
          </a:lstStyle>
          <a:p>
            <a:r>
              <a:rPr lang="de-DE" i="0" dirty="0"/>
              <a:t>Titel durch Klicken hinzufügen</a:t>
            </a:r>
            <a:endParaRPr lang="de-AT" dirty="0"/>
          </a:p>
        </p:txBody>
      </p:sp>
      <p:sp>
        <p:nvSpPr>
          <p:cNvPr id="6" name="Inhaltsplatzhalter 2"/>
          <p:cNvSpPr>
            <a:spLocks noGrp="1"/>
          </p:cNvSpPr>
          <p:nvPr>
            <p:ph sz="half" idx="1" hasCustomPrompt="1"/>
          </p:nvPr>
        </p:nvSpPr>
        <p:spPr>
          <a:xfrm>
            <a:off x="432000" y="1152000"/>
            <a:ext cx="11340000" cy="4896000"/>
          </a:xfrm>
          <a:prstGeom prst="rect">
            <a:avLst/>
          </a:prstGeom>
        </p:spPr>
        <p:txBody>
          <a:bodyPr>
            <a:normAutofit/>
          </a:bodyPr>
          <a:lstStyle>
            <a:lvl1pPr marL="216006" indent="-216006">
              <a:lnSpc>
                <a:spcPct val="100000"/>
              </a:lnSpc>
              <a:spcBef>
                <a:spcPts val="7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0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8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indent="-144003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sz="1400" baseline="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AT" b="0" dirty="0">
                <a:latin typeface="Arial" pitchFamily="34" charset="0"/>
                <a:cs typeface="Arial" pitchFamily="34" charset="0"/>
              </a:rPr>
              <a:t>Text durch Klicken hinzufügen</a:t>
            </a:r>
          </a:p>
          <a:p>
            <a:pPr lvl="1"/>
            <a:r>
              <a:rPr lang="de-AT" b="0" dirty="0">
                <a:latin typeface="Arial" pitchFamily="34" charset="0"/>
                <a:cs typeface="Arial" pitchFamily="34" charset="0"/>
              </a:rPr>
              <a:t>Ebene 2</a:t>
            </a:r>
          </a:p>
          <a:p>
            <a:pPr lvl="2"/>
            <a:r>
              <a:rPr lang="de-AT" b="0" dirty="0">
                <a:latin typeface="Arial" pitchFamily="34" charset="0"/>
                <a:cs typeface="Arial" pitchFamily="34" charset="0"/>
              </a:rPr>
              <a:t>Ebene 3</a:t>
            </a:r>
          </a:p>
          <a:p>
            <a:pPr lvl="3"/>
            <a:r>
              <a:rPr lang="de-AT" b="0" dirty="0">
                <a:latin typeface="Arial" pitchFamily="34" charset="0"/>
                <a:cs typeface="Arial" pitchFamily="34" charset="0"/>
              </a:rPr>
              <a:t>Ebene 4</a:t>
            </a:r>
            <a:endParaRPr lang="de-AT" dirty="0"/>
          </a:p>
        </p:txBody>
      </p:sp>
      <p:sp>
        <p:nvSpPr>
          <p:cNvPr id="5" name="Textplatzhalter 3">
            <a:extLst>
              <a:ext uri="{FF2B5EF4-FFF2-40B4-BE49-F238E27FC236}">
                <a16:creationId xmlns:a16="http://schemas.microsoft.com/office/drawing/2014/main" id="{F0F8EEAB-0120-4CD4-AB7D-1E8AA87A50D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96000" y="6084000"/>
            <a:ext cx="7200000" cy="2159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 dirty="0"/>
              <a:t>Quelle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E497C18-1A80-4518-A407-75E9CCB9631B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AF9B0BFF-5079-492F-B81B-71E32EC2737D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C5C9A7D-0E0C-4D26-B068-2DDCC33917F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Autor ergänzen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(Standard mit Untertite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431999" y="251638"/>
            <a:ext cx="11340000" cy="6480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>
              <a:defRPr sz="3000" i="0" baseline="0">
                <a:solidFill>
                  <a:srgbClr val="005985"/>
                </a:solidFill>
              </a:defRPr>
            </a:lvl1pPr>
          </a:lstStyle>
          <a:p>
            <a:r>
              <a:rPr lang="de-DE" i="0" dirty="0"/>
              <a:t>Titel durch Klicken hinzufügen</a:t>
            </a:r>
            <a:endParaRPr lang="de-AT" dirty="0"/>
          </a:p>
        </p:txBody>
      </p:sp>
      <p:sp>
        <p:nvSpPr>
          <p:cNvPr id="6" name="Inhaltsplatzhalter 2"/>
          <p:cNvSpPr>
            <a:spLocks noGrp="1"/>
          </p:cNvSpPr>
          <p:nvPr>
            <p:ph sz="half" idx="1" hasCustomPrompt="1"/>
          </p:nvPr>
        </p:nvSpPr>
        <p:spPr>
          <a:xfrm>
            <a:off x="432000" y="1512000"/>
            <a:ext cx="11340000" cy="4536000"/>
          </a:xfrm>
          <a:prstGeom prst="rect">
            <a:avLst/>
          </a:prstGeom>
        </p:spPr>
        <p:txBody>
          <a:bodyPr>
            <a:normAutofit/>
          </a:bodyPr>
          <a:lstStyle>
            <a:lvl1pPr marL="216006" indent="-216006">
              <a:lnSpc>
                <a:spcPct val="100000"/>
              </a:lnSpc>
              <a:spcBef>
                <a:spcPts val="7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0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8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indent="-144003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sz="1400" baseline="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AT" b="0" dirty="0">
                <a:latin typeface="Arial" pitchFamily="34" charset="0"/>
                <a:cs typeface="Arial" pitchFamily="34" charset="0"/>
              </a:rPr>
              <a:t>Text durch Klicken hinzufügen</a:t>
            </a:r>
          </a:p>
          <a:p>
            <a:pPr lvl="1"/>
            <a:r>
              <a:rPr lang="de-AT" b="0" dirty="0">
                <a:latin typeface="Arial" pitchFamily="34" charset="0"/>
                <a:cs typeface="Arial" pitchFamily="34" charset="0"/>
              </a:rPr>
              <a:t>Ebene 2</a:t>
            </a:r>
          </a:p>
          <a:p>
            <a:pPr lvl="2"/>
            <a:r>
              <a:rPr lang="de-AT" b="0" dirty="0">
                <a:latin typeface="Arial" pitchFamily="34" charset="0"/>
                <a:cs typeface="Arial" pitchFamily="34" charset="0"/>
              </a:rPr>
              <a:t>Ebene 3</a:t>
            </a:r>
          </a:p>
          <a:p>
            <a:pPr lvl="3"/>
            <a:r>
              <a:rPr lang="de-AT" b="0" dirty="0">
                <a:latin typeface="Arial" pitchFamily="34" charset="0"/>
                <a:cs typeface="Arial" pitchFamily="34" charset="0"/>
              </a:rPr>
              <a:t>Ebene 4</a:t>
            </a:r>
            <a:endParaRPr lang="de-AT" dirty="0"/>
          </a:p>
        </p:txBody>
      </p:sp>
      <p:sp>
        <p:nvSpPr>
          <p:cNvPr id="12" name="Textplatzhalter 9">
            <a:extLst>
              <a:ext uri="{FF2B5EF4-FFF2-40B4-BE49-F238E27FC236}">
                <a16:creationId xmlns:a16="http://schemas.microsoft.com/office/drawing/2014/main" id="{7FD175CF-24E7-40E4-8BE5-8C06A5845F6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2000" y="936000"/>
            <a:ext cx="11340000" cy="360362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lnSpc>
                <a:spcPct val="100000"/>
              </a:lnSpc>
              <a:defRPr sz="2400" b="1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lvl="0"/>
            <a:r>
              <a:rPr lang="de-DE" dirty="0"/>
              <a:t>Untertitel</a:t>
            </a:r>
            <a:endParaRPr lang="de-AT" dirty="0"/>
          </a:p>
        </p:txBody>
      </p:sp>
      <p:sp>
        <p:nvSpPr>
          <p:cNvPr id="5" name="Textplatzhalter 3">
            <a:extLst>
              <a:ext uri="{FF2B5EF4-FFF2-40B4-BE49-F238E27FC236}">
                <a16:creationId xmlns:a16="http://schemas.microsoft.com/office/drawing/2014/main" id="{F0F8EEAB-0120-4CD4-AB7D-1E8AA87A50D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96000" y="6084000"/>
            <a:ext cx="7200000" cy="2159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 dirty="0"/>
              <a:t>Quelle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8FD6FC-D741-47EB-BB54-FB04CB8DDD87}"/>
              </a:ext>
            </a:extLst>
          </p:cNvPr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AF9B0BFF-5079-492F-B81B-71E32EC2737D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C420A1-2726-4D3C-A34C-364A465B0E5A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/>
              <a:t>Autor ergänzen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9555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(2 Spalte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half" idx="1" hasCustomPrompt="1"/>
          </p:nvPr>
        </p:nvSpPr>
        <p:spPr>
          <a:xfrm>
            <a:off x="432000" y="1512000"/>
            <a:ext cx="5580000" cy="4500000"/>
          </a:xfrm>
          <a:prstGeom prst="rect">
            <a:avLst/>
          </a:prstGeom>
        </p:spPr>
        <p:txBody>
          <a:bodyPr>
            <a:normAutofit/>
          </a:bodyPr>
          <a:lstStyle>
            <a:lvl1pPr marL="216006" indent="-216006">
              <a:lnSpc>
                <a:spcPct val="100000"/>
              </a:lnSpc>
              <a:spcBef>
                <a:spcPts val="5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0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800" b="0" kern="120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indent="-144003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sz="1400" baseline="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AT" b="0" dirty="0">
                <a:latin typeface="Arial" pitchFamily="34" charset="0"/>
                <a:cs typeface="Arial" pitchFamily="34" charset="0"/>
              </a:rPr>
              <a:t>Text durch Klicken hinzufügen</a:t>
            </a:r>
          </a:p>
          <a:p>
            <a:pPr lvl="1"/>
            <a:r>
              <a:rPr lang="de-AT" b="0" dirty="0">
                <a:latin typeface="Arial" pitchFamily="34" charset="0"/>
                <a:cs typeface="Arial" pitchFamily="34" charset="0"/>
              </a:rPr>
              <a:t>Ebene 2</a:t>
            </a:r>
          </a:p>
          <a:p>
            <a:pPr lvl="2"/>
            <a:r>
              <a:rPr lang="de-AT" b="0" dirty="0">
                <a:latin typeface="Arial" pitchFamily="34" charset="0"/>
                <a:cs typeface="Arial" pitchFamily="34" charset="0"/>
              </a:rPr>
              <a:t>Ebene 3</a:t>
            </a:r>
            <a:endParaRPr lang="de-AT" b="0" dirty="0">
              <a:latin typeface="arial" pitchFamily="34" charset="0"/>
              <a:cs typeface="arial" pitchFamily="34" charset="0"/>
            </a:endParaRPr>
          </a:p>
          <a:p>
            <a:pPr lvl="3"/>
            <a:r>
              <a:rPr lang="de-AT" b="0" dirty="0">
                <a:latin typeface="arial" pitchFamily="34" charset="0"/>
                <a:cs typeface="arial" pitchFamily="34" charset="0"/>
              </a:rPr>
              <a:t>Ebene 4</a:t>
            </a:r>
            <a:endParaRPr lang="de-AT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Inhaltsplatzhalter 2"/>
          <p:cNvSpPr>
            <a:spLocks noGrp="1"/>
          </p:cNvSpPr>
          <p:nvPr>
            <p:ph sz="half" idx="10" hasCustomPrompt="1"/>
          </p:nvPr>
        </p:nvSpPr>
        <p:spPr>
          <a:xfrm>
            <a:off x="6192000" y="1512000"/>
            <a:ext cx="5580000" cy="4500000"/>
          </a:xfrm>
          <a:prstGeom prst="rect">
            <a:avLst/>
          </a:prstGeom>
        </p:spPr>
        <p:txBody>
          <a:bodyPr>
            <a:normAutofit/>
          </a:bodyPr>
          <a:lstStyle>
            <a:lvl1pPr marL="216006" indent="-216006">
              <a:lnSpc>
                <a:spcPct val="100000"/>
              </a:lnSpc>
              <a:spcBef>
                <a:spcPts val="5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0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indent="-180005">
              <a:lnSpc>
                <a:spcPct val="100000"/>
              </a:lnSpc>
              <a:spcBef>
                <a:spcPts val="500"/>
              </a:spcBef>
              <a:buClr>
                <a:schemeClr val="tx2"/>
              </a:buClr>
              <a:buSzPct val="120000"/>
              <a:buFont typeface="Wingdings" pitchFamily="2" charset="2"/>
              <a:buChar char="§"/>
              <a:defRPr lang="de-AT" sz="18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indent="-180005">
              <a:lnSpc>
                <a:spcPct val="100000"/>
              </a:lnSpc>
              <a:spcBef>
                <a:spcPts val="500"/>
              </a:spcBef>
              <a:buClr>
                <a:schemeClr val="tx2"/>
              </a:buClr>
              <a:buSzPct val="120000"/>
              <a:buFont typeface="Wingdings" pitchFamily="2" charset="2"/>
              <a:buChar char="§"/>
              <a:defRPr lang="de-AT" sz="1600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indent="-144003">
              <a:lnSpc>
                <a:spcPct val="100000"/>
              </a:lnSpc>
              <a:spcBef>
                <a:spcPts val="500"/>
              </a:spcBef>
              <a:buClr>
                <a:schemeClr val="tx2"/>
              </a:buClr>
              <a:buSzPct val="120000"/>
              <a:buFont typeface="Wingdings" pitchFamily="2" charset="2"/>
              <a:buChar char="§"/>
              <a:defRPr sz="14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AT" b="0" dirty="0">
                <a:latin typeface="Arial" pitchFamily="34" charset="0"/>
                <a:cs typeface="Arial" pitchFamily="34" charset="0"/>
              </a:rPr>
              <a:t>Text durch Klicken hinzufügen</a:t>
            </a:r>
          </a:p>
          <a:p>
            <a:pPr lvl="1"/>
            <a:r>
              <a:rPr lang="de-AT" b="0" dirty="0">
                <a:latin typeface="Arial" pitchFamily="34" charset="0"/>
                <a:cs typeface="Arial" pitchFamily="34" charset="0"/>
              </a:rPr>
              <a:t>Ebene 2</a:t>
            </a:r>
          </a:p>
          <a:p>
            <a:pPr lvl="2"/>
            <a:r>
              <a:rPr lang="de-AT" b="0" dirty="0">
                <a:latin typeface="Arial" pitchFamily="34" charset="0"/>
                <a:cs typeface="Arial" pitchFamily="34" charset="0"/>
              </a:rPr>
              <a:t>Ebene 3</a:t>
            </a:r>
          </a:p>
          <a:p>
            <a:pPr lvl="3"/>
            <a:r>
              <a:rPr lang="de-AT" b="0" dirty="0">
                <a:latin typeface="Arial" pitchFamily="34" charset="0"/>
                <a:cs typeface="Arial" pitchFamily="34" charset="0"/>
              </a:rPr>
              <a:t>Ebene 4</a:t>
            </a:r>
            <a:endParaRPr lang="de-AT" dirty="0"/>
          </a:p>
        </p:txBody>
      </p:sp>
      <p:sp>
        <p:nvSpPr>
          <p:cNvPr id="8" name="Titelplatzhalter 1">
            <a:extLst>
              <a:ext uri="{FF2B5EF4-FFF2-40B4-BE49-F238E27FC236}">
                <a16:creationId xmlns:a16="http://schemas.microsoft.com/office/drawing/2014/main" id="{85BA87A3-0DD3-45B3-A02B-9522C21B913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999" y="251638"/>
            <a:ext cx="11340000" cy="6480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>
              <a:defRPr sz="3000" i="0" baseline="0">
                <a:solidFill>
                  <a:srgbClr val="005985"/>
                </a:solidFill>
              </a:defRPr>
            </a:lvl1pPr>
          </a:lstStyle>
          <a:p>
            <a:r>
              <a:rPr lang="de-DE" i="0" dirty="0"/>
              <a:t>Titel durch Klicken hinzufügen</a:t>
            </a:r>
            <a:endParaRPr lang="de-AT" dirty="0"/>
          </a:p>
        </p:txBody>
      </p:sp>
      <p:sp>
        <p:nvSpPr>
          <p:cNvPr id="9" name="Textplatzhalter 9">
            <a:extLst>
              <a:ext uri="{FF2B5EF4-FFF2-40B4-BE49-F238E27FC236}">
                <a16:creationId xmlns:a16="http://schemas.microsoft.com/office/drawing/2014/main" id="{08B2BCBB-DD83-4458-AFB0-DEC0E6EB2E5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1999" y="936000"/>
            <a:ext cx="11340000" cy="360362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lnSpc>
                <a:spcPct val="100000"/>
              </a:lnSpc>
              <a:defRPr sz="2400" b="1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lvl="0"/>
            <a:r>
              <a:rPr lang="de-DE" dirty="0"/>
              <a:t>Untertitel</a:t>
            </a:r>
            <a:endParaRPr lang="de-AT" dirty="0"/>
          </a:p>
        </p:txBody>
      </p:sp>
      <p:sp>
        <p:nvSpPr>
          <p:cNvPr id="11" name="Textplatzhalter 3">
            <a:extLst>
              <a:ext uri="{FF2B5EF4-FFF2-40B4-BE49-F238E27FC236}">
                <a16:creationId xmlns:a16="http://schemas.microsoft.com/office/drawing/2014/main" id="{D9D6CDE2-C1D2-4C82-992F-42249118E84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999" y="6048000"/>
            <a:ext cx="5580000" cy="2159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 dirty="0"/>
              <a:t>Quelle</a:t>
            </a:r>
          </a:p>
        </p:txBody>
      </p:sp>
      <p:sp>
        <p:nvSpPr>
          <p:cNvPr id="12" name="Textplatzhalter 3">
            <a:extLst>
              <a:ext uri="{FF2B5EF4-FFF2-40B4-BE49-F238E27FC236}">
                <a16:creationId xmlns:a16="http://schemas.microsoft.com/office/drawing/2014/main" id="{6781955B-085B-44AF-ABCA-F6923AF802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92000" y="6048000"/>
            <a:ext cx="5580000" cy="2159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 dirty="0"/>
              <a:t>Quelle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752FF78-E519-4768-A8BD-681622A6A2C2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AF9B0BFF-5079-492F-B81B-71E32EC2737D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8CB0D49-A234-4A77-A61A-653D047E677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Autor ergänzen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(3 Spalte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half" idx="1" hasCustomPrompt="1"/>
          </p:nvPr>
        </p:nvSpPr>
        <p:spPr>
          <a:xfrm>
            <a:off x="432000" y="1512000"/>
            <a:ext cx="3708000" cy="4536000"/>
          </a:xfrm>
          <a:prstGeom prst="rect">
            <a:avLst/>
          </a:prstGeom>
        </p:spPr>
        <p:txBody>
          <a:bodyPr>
            <a:normAutofit/>
          </a:bodyPr>
          <a:lstStyle>
            <a:lvl1pPr marL="216006" indent="-216006">
              <a:lnSpc>
                <a:spcPct val="100000"/>
              </a:lnSpc>
              <a:spcBef>
                <a:spcPts val="5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0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800" b="0" kern="120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indent="-144003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sz="1400" baseline="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AT" b="0" dirty="0">
                <a:latin typeface="Arial" pitchFamily="34" charset="0"/>
                <a:cs typeface="Arial" pitchFamily="34" charset="0"/>
              </a:rPr>
              <a:t>Text durch Klicken hinzufügen</a:t>
            </a:r>
          </a:p>
          <a:p>
            <a:pPr lvl="1"/>
            <a:r>
              <a:rPr lang="de-AT" b="0" dirty="0">
                <a:latin typeface="Arial" pitchFamily="34" charset="0"/>
                <a:cs typeface="Arial" pitchFamily="34" charset="0"/>
              </a:rPr>
              <a:t>Ebene 2</a:t>
            </a:r>
          </a:p>
          <a:p>
            <a:pPr lvl="2"/>
            <a:r>
              <a:rPr lang="de-AT" b="0" dirty="0">
                <a:latin typeface="Arial" pitchFamily="34" charset="0"/>
                <a:cs typeface="Arial" pitchFamily="34" charset="0"/>
              </a:rPr>
              <a:t>Ebene 3</a:t>
            </a:r>
            <a:endParaRPr lang="de-AT" b="0" dirty="0">
              <a:latin typeface="arial" pitchFamily="34" charset="0"/>
              <a:cs typeface="arial" pitchFamily="34" charset="0"/>
            </a:endParaRPr>
          </a:p>
          <a:p>
            <a:pPr lvl="3"/>
            <a:r>
              <a:rPr lang="de-AT" b="0" dirty="0">
                <a:latin typeface="arial" pitchFamily="34" charset="0"/>
                <a:cs typeface="arial" pitchFamily="34" charset="0"/>
              </a:rPr>
              <a:t>Ebene 4</a:t>
            </a:r>
            <a:endParaRPr lang="de-AT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222CD53B-8184-4590-A16D-904260862FAD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4248000" y="1512000"/>
            <a:ext cx="3708000" cy="4536000"/>
          </a:xfrm>
          <a:prstGeom prst="rect">
            <a:avLst/>
          </a:prstGeom>
        </p:spPr>
        <p:txBody>
          <a:bodyPr>
            <a:normAutofit/>
          </a:bodyPr>
          <a:lstStyle>
            <a:lvl1pPr marL="216006" indent="-216006">
              <a:lnSpc>
                <a:spcPct val="100000"/>
              </a:lnSpc>
              <a:spcBef>
                <a:spcPts val="5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0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800" b="0" kern="120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indent="-144003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sz="1400" baseline="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AT" b="0" dirty="0">
                <a:latin typeface="Arial" pitchFamily="34" charset="0"/>
                <a:cs typeface="Arial" pitchFamily="34" charset="0"/>
              </a:rPr>
              <a:t>Text durch Klicken hinzufügen</a:t>
            </a:r>
          </a:p>
          <a:p>
            <a:pPr lvl="1"/>
            <a:r>
              <a:rPr lang="de-AT" b="0" dirty="0">
                <a:latin typeface="Arial" pitchFamily="34" charset="0"/>
                <a:cs typeface="Arial" pitchFamily="34" charset="0"/>
              </a:rPr>
              <a:t>Ebene 2</a:t>
            </a:r>
          </a:p>
          <a:p>
            <a:pPr lvl="2"/>
            <a:r>
              <a:rPr lang="de-AT" b="0" dirty="0">
                <a:latin typeface="Arial" pitchFamily="34" charset="0"/>
                <a:cs typeface="Arial" pitchFamily="34" charset="0"/>
              </a:rPr>
              <a:t>Ebene 3</a:t>
            </a:r>
            <a:endParaRPr lang="de-AT" b="0" dirty="0">
              <a:latin typeface="arial" pitchFamily="34" charset="0"/>
              <a:cs typeface="arial" pitchFamily="34" charset="0"/>
            </a:endParaRPr>
          </a:p>
          <a:p>
            <a:pPr lvl="3"/>
            <a:r>
              <a:rPr lang="de-AT" b="0" dirty="0">
                <a:latin typeface="arial" pitchFamily="34" charset="0"/>
                <a:cs typeface="arial" pitchFamily="34" charset="0"/>
              </a:rPr>
              <a:t>Ebene 4</a:t>
            </a:r>
            <a:endParaRPr lang="de-AT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B6BEC099-20D8-479B-849C-162947E908F6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8064000" y="1512000"/>
            <a:ext cx="3708000" cy="4536000"/>
          </a:xfrm>
          <a:prstGeom prst="rect">
            <a:avLst/>
          </a:prstGeom>
        </p:spPr>
        <p:txBody>
          <a:bodyPr>
            <a:normAutofit/>
          </a:bodyPr>
          <a:lstStyle>
            <a:lvl1pPr marL="216006" indent="-216006">
              <a:lnSpc>
                <a:spcPct val="100000"/>
              </a:lnSpc>
              <a:spcBef>
                <a:spcPts val="5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0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800" b="0" kern="120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indent="-144003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sz="1400" baseline="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AT" b="0" dirty="0">
                <a:latin typeface="Arial" pitchFamily="34" charset="0"/>
                <a:cs typeface="Arial" pitchFamily="34" charset="0"/>
              </a:rPr>
              <a:t>Text durch Klicken hinzufügen</a:t>
            </a:r>
          </a:p>
          <a:p>
            <a:pPr lvl="1"/>
            <a:r>
              <a:rPr lang="de-AT" b="0" dirty="0">
                <a:latin typeface="Arial" pitchFamily="34" charset="0"/>
                <a:cs typeface="Arial" pitchFamily="34" charset="0"/>
              </a:rPr>
              <a:t>Ebene 2</a:t>
            </a:r>
          </a:p>
          <a:p>
            <a:pPr lvl="2"/>
            <a:r>
              <a:rPr lang="de-AT" b="0" dirty="0">
                <a:latin typeface="Arial" pitchFamily="34" charset="0"/>
                <a:cs typeface="Arial" pitchFamily="34" charset="0"/>
              </a:rPr>
              <a:t>Ebene 3</a:t>
            </a:r>
            <a:endParaRPr lang="de-AT" b="0" dirty="0">
              <a:latin typeface="arial" pitchFamily="34" charset="0"/>
              <a:cs typeface="arial" pitchFamily="34" charset="0"/>
            </a:endParaRPr>
          </a:p>
          <a:p>
            <a:pPr lvl="3"/>
            <a:r>
              <a:rPr lang="de-AT" b="0" dirty="0">
                <a:latin typeface="arial" pitchFamily="34" charset="0"/>
                <a:cs typeface="arial" pitchFamily="34" charset="0"/>
              </a:rPr>
              <a:t>Ebene 4</a:t>
            </a:r>
            <a:endParaRPr lang="de-AT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itelplatzhalter 1">
            <a:extLst>
              <a:ext uri="{FF2B5EF4-FFF2-40B4-BE49-F238E27FC236}">
                <a16:creationId xmlns:a16="http://schemas.microsoft.com/office/drawing/2014/main" id="{CE6E799A-89F8-4CDA-A39E-B26BEB884B6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251638"/>
            <a:ext cx="11340000" cy="6480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>
              <a:defRPr sz="3000" i="0" baseline="0">
                <a:solidFill>
                  <a:srgbClr val="005985"/>
                </a:solidFill>
              </a:defRPr>
            </a:lvl1pPr>
          </a:lstStyle>
          <a:p>
            <a:r>
              <a:rPr lang="de-DE" i="0" dirty="0"/>
              <a:t>Titel durch Klicken hinzufügen</a:t>
            </a:r>
            <a:endParaRPr lang="de-AT" dirty="0"/>
          </a:p>
        </p:txBody>
      </p:sp>
      <p:sp>
        <p:nvSpPr>
          <p:cNvPr id="12" name="Textplatzhalter 9">
            <a:extLst>
              <a:ext uri="{FF2B5EF4-FFF2-40B4-BE49-F238E27FC236}">
                <a16:creationId xmlns:a16="http://schemas.microsoft.com/office/drawing/2014/main" id="{A083F1C8-5B40-4879-9077-DD4AF68497E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1999" y="936000"/>
            <a:ext cx="11340000" cy="360362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lnSpc>
                <a:spcPct val="100000"/>
              </a:lnSpc>
              <a:defRPr sz="2400" b="1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lvl="0"/>
            <a:r>
              <a:rPr lang="de-DE" dirty="0"/>
              <a:t>Untertitel</a:t>
            </a:r>
            <a:endParaRPr lang="de-AT" dirty="0"/>
          </a:p>
        </p:txBody>
      </p:sp>
      <p:sp>
        <p:nvSpPr>
          <p:cNvPr id="13" name="Textplatzhalter 3">
            <a:extLst>
              <a:ext uri="{FF2B5EF4-FFF2-40B4-BE49-F238E27FC236}">
                <a16:creationId xmlns:a16="http://schemas.microsoft.com/office/drawing/2014/main" id="{2A831DE3-98E8-41F6-AB5D-8D1152A4D98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2000" y="6048000"/>
            <a:ext cx="3708000" cy="2159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 dirty="0"/>
              <a:t>Quelle</a:t>
            </a:r>
          </a:p>
        </p:txBody>
      </p:sp>
      <p:sp>
        <p:nvSpPr>
          <p:cNvPr id="14" name="Textplatzhalter 3">
            <a:extLst>
              <a:ext uri="{FF2B5EF4-FFF2-40B4-BE49-F238E27FC236}">
                <a16:creationId xmlns:a16="http://schemas.microsoft.com/office/drawing/2014/main" id="{A3AD94ED-642E-4B5E-90E4-3515D394059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48000" y="6048000"/>
            <a:ext cx="3708000" cy="2159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 dirty="0"/>
              <a:t>Quelle</a:t>
            </a:r>
          </a:p>
        </p:txBody>
      </p:sp>
      <p:sp>
        <p:nvSpPr>
          <p:cNvPr id="15" name="Textplatzhalter 3">
            <a:extLst>
              <a:ext uri="{FF2B5EF4-FFF2-40B4-BE49-F238E27FC236}">
                <a16:creationId xmlns:a16="http://schemas.microsoft.com/office/drawing/2014/main" id="{48E923B0-1442-4003-8238-F7F3AF3AF10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064000" y="6048000"/>
            <a:ext cx="3708000" cy="2159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 dirty="0"/>
              <a:t>Quelle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129660-399C-4AFC-A25D-D6D6D0790987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AF9B0BFF-5079-492F-B81B-71E32EC2737D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045EDD-1EC4-4AE5-B79E-DF758089253C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/>
              <a:t>Autor ergänzen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4151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(4 Spalte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half" idx="1" hasCustomPrompt="1"/>
          </p:nvPr>
        </p:nvSpPr>
        <p:spPr>
          <a:xfrm>
            <a:off x="432000" y="1512000"/>
            <a:ext cx="2736000" cy="4536000"/>
          </a:xfrm>
          <a:prstGeom prst="rect">
            <a:avLst/>
          </a:prstGeom>
        </p:spPr>
        <p:txBody>
          <a:bodyPr>
            <a:normAutofit/>
          </a:bodyPr>
          <a:lstStyle>
            <a:lvl1pPr marL="216006" indent="-216006">
              <a:lnSpc>
                <a:spcPct val="100000"/>
              </a:lnSpc>
              <a:spcBef>
                <a:spcPts val="5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0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800" b="0" kern="120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indent="-144003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sz="1400" baseline="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AT" b="0" dirty="0">
                <a:latin typeface="Arial" pitchFamily="34" charset="0"/>
                <a:cs typeface="Arial" pitchFamily="34" charset="0"/>
              </a:rPr>
              <a:t>Text durch Klicken hinzufügen</a:t>
            </a:r>
          </a:p>
          <a:p>
            <a:pPr lvl="1"/>
            <a:r>
              <a:rPr lang="de-AT" b="0" dirty="0">
                <a:latin typeface="Arial" pitchFamily="34" charset="0"/>
                <a:cs typeface="Arial" pitchFamily="34" charset="0"/>
              </a:rPr>
              <a:t>Ebene 2</a:t>
            </a:r>
          </a:p>
          <a:p>
            <a:pPr lvl="2"/>
            <a:r>
              <a:rPr lang="de-AT" b="0" dirty="0">
                <a:latin typeface="Arial" pitchFamily="34" charset="0"/>
                <a:cs typeface="Arial" pitchFamily="34" charset="0"/>
              </a:rPr>
              <a:t>Ebene 3</a:t>
            </a:r>
            <a:endParaRPr lang="de-AT" b="0" dirty="0">
              <a:latin typeface="arial" pitchFamily="34" charset="0"/>
              <a:cs typeface="arial" pitchFamily="34" charset="0"/>
            </a:endParaRPr>
          </a:p>
          <a:p>
            <a:pPr lvl="3"/>
            <a:r>
              <a:rPr lang="de-AT" b="0" dirty="0">
                <a:latin typeface="arial" pitchFamily="34" charset="0"/>
                <a:cs typeface="arial" pitchFamily="34" charset="0"/>
              </a:rPr>
              <a:t>Ebene 4</a:t>
            </a:r>
            <a:endParaRPr lang="de-AT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Inhaltsplatzhalter 2">
            <a:extLst>
              <a:ext uri="{FF2B5EF4-FFF2-40B4-BE49-F238E27FC236}">
                <a16:creationId xmlns:a16="http://schemas.microsoft.com/office/drawing/2014/main" id="{B04E60C8-A6FD-4E32-9041-AEC08AC65AF6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8964000" y="1512000"/>
            <a:ext cx="2736000" cy="4536000"/>
          </a:xfrm>
          <a:prstGeom prst="rect">
            <a:avLst/>
          </a:prstGeom>
        </p:spPr>
        <p:txBody>
          <a:bodyPr>
            <a:normAutofit/>
          </a:bodyPr>
          <a:lstStyle>
            <a:lvl1pPr marL="216006" indent="-216006">
              <a:lnSpc>
                <a:spcPct val="100000"/>
              </a:lnSpc>
              <a:spcBef>
                <a:spcPts val="5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0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indent="-180005">
              <a:lnSpc>
                <a:spcPct val="100000"/>
              </a:lnSpc>
              <a:spcBef>
                <a:spcPts val="500"/>
              </a:spcBef>
              <a:buClr>
                <a:schemeClr val="tx2"/>
              </a:buClr>
              <a:buSzPct val="120000"/>
              <a:buFont typeface="Wingdings" pitchFamily="2" charset="2"/>
              <a:buChar char="§"/>
              <a:defRPr lang="de-AT" sz="1800" b="0" kern="120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indent="-180005">
              <a:lnSpc>
                <a:spcPct val="100000"/>
              </a:lnSpc>
              <a:spcBef>
                <a:spcPts val="500"/>
              </a:spcBef>
              <a:buClr>
                <a:schemeClr val="tx2"/>
              </a:buClr>
              <a:buSzPct val="120000"/>
              <a:buFont typeface="Wingdings" pitchFamily="2" charset="2"/>
              <a:buChar char="§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indent="-144003">
              <a:lnSpc>
                <a:spcPct val="100000"/>
              </a:lnSpc>
              <a:spcBef>
                <a:spcPts val="500"/>
              </a:spcBef>
              <a:buClr>
                <a:schemeClr val="tx2"/>
              </a:buClr>
              <a:buSzPct val="120000"/>
              <a:buFont typeface="Wingdings" pitchFamily="2" charset="2"/>
              <a:buChar char="§"/>
              <a:defRPr sz="1400" baseline="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AT" b="0" dirty="0">
                <a:latin typeface="Arial" pitchFamily="34" charset="0"/>
                <a:cs typeface="Arial" pitchFamily="34" charset="0"/>
              </a:rPr>
              <a:t>Text durch Klicken hinzufügen</a:t>
            </a:r>
          </a:p>
          <a:p>
            <a:pPr lvl="1"/>
            <a:r>
              <a:rPr lang="de-AT" b="0" dirty="0">
                <a:latin typeface="Arial" pitchFamily="34" charset="0"/>
                <a:cs typeface="Arial" pitchFamily="34" charset="0"/>
              </a:rPr>
              <a:t>Ebene 2</a:t>
            </a:r>
          </a:p>
          <a:p>
            <a:pPr lvl="2"/>
            <a:r>
              <a:rPr lang="de-AT" b="0" dirty="0">
                <a:latin typeface="Arial" pitchFamily="34" charset="0"/>
                <a:cs typeface="Arial" pitchFamily="34" charset="0"/>
              </a:rPr>
              <a:t>Ebene 3</a:t>
            </a:r>
            <a:endParaRPr lang="de-AT" b="0" dirty="0">
              <a:latin typeface="arial" pitchFamily="34" charset="0"/>
              <a:cs typeface="arial" pitchFamily="34" charset="0"/>
            </a:endParaRPr>
          </a:p>
          <a:p>
            <a:pPr lvl="3"/>
            <a:r>
              <a:rPr lang="de-AT" b="0" dirty="0">
                <a:latin typeface="arial" pitchFamily="34" charset="0"/>
                <a:cs typeface="arial" pitchFamily="34" charset="0"/>
              </a:rPr>
              <a:t>Ebene 4</a:t>
            </a:r>
            <a:endParaRPr lang="de-AT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Inhaltsplatzhalter 2">
            <a:extLst>
              <a:ext uri="{FF2B5EF4-FFF2-40B4-BE49-F238E27FC236}">
                <a16:creationId xmlns:a16="http://schemas.microsoft.com/office/drawing/2014/main" id="{CC35AC7C-4A6A-4F5F-89B8-3FEB6A022644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6120000" y="1512000"/>
            <a:ext cx="2736000" cy="4536000"/>
          </a:xfrm>
          <a:prstGeom prst="rect">
            <a:avLst/>
          </a:prstGeom>
        </p:spPr>
        <p:txBody>
          <a:bodyPr>
            <a:normAutofit/>
          </a:bodyPr>
          <a:lstStyle>
            <a:lvl1pPr marL="216006" indent="-216006">
              <a:lnSpc>
                <a:spcPct val="100000"/>
              </a:lnSpc>
              <a:spcBef>
                <a:spcPts val="5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0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800" b="0" kern="120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indent="-180005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indent="-144003">
              <a:lnSpc>
                <a:spcPct val="100000"/>
              </a:lnSpc>
              <a:spcBef>
                <a:spcPts val="500"/>
              </a:spcBef>
              <a:buClr>
                <a:schemeClr val="accent1"/>
              </a:buClr>
              <a:buSzPct val="120000"/>
              <a:buFont typeface="Wingdings" pitchFamily="2" charset="2"/>
              <a:buChar char="§"/>
              <a:defRPr sz="1400" baseline="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AT" b="0" dirty="0">
                <a:latin typeface="Arial" pitchFamily="34" charset="0"/>
                <a:cs typeface="Arial" pitchFamily="34" charset="0"/>
              </a:rPr>
              <a:t>Text durch Klicken hinzufügen</a:t>
            </a:r>
          </a:p>
          <a:p>
            <a:pPr lvl="1"/>
            <a:r>
              <a:rPr lang="de-AT" b="0" dirty="0">
                <a:latin typeface="Arial" pitchFamily="34" charset="0"/>
                <a:cs typeface="Arial" pitchFamily="34" charset="0"/>
              </a:rPr>
              <a:t>Ebene 2</a:t>
            </a:r>
          </a:p>
          <a:p>
            <a:pPr lvl="2"/>
            <a:r>
              <a:rPr lang="de-AT" b="0" dirty="0">
                <a:latin typeface="Arial" pitchFamily="34" charset="0"/>
                <a:cs typeface="Arial" pitchFamily="34" charset="0"/>
              </a:rPr>
              <a:t>Ebene 3</a:t>
            </a:r>
            <a:endParaRPr lang="de-AT" b="0" dirty="0">
              <a:latin typeface="arial" pitchFamily="34" charset="0"/>
              <a:cs typeface="arial" pitchFamily="34" charset="0"/>
            </a:endParaRPr>
          </a:p>
          <a:p>
            <a:pPr lvl="3"/>
            <a:r>
              <a:rPr lang="de-AT" b="0" dirty="0">
                <a:latin typeface="arial" pitchFamily="34" charset="0"/>
                <a:cs typeface="arial" pitchFamily="34" charset="0"/>
              </a:rPr>
              <a:t>Ebene 4</a:t>
            </a:r>
            <a:endParaRPr lang="de-AT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Inhaltsplatzhalter 2">
            <a:extLst>
              <a:ext uri="{FF2B5EF4-FFF2-40B4-BE49-F238E27FC236}">
                <a16:creationId xmlns:a16="http://schemas.microsoft.com/office/drawing/2014/main" id="{A4935B60-A808-470C-8FD0-422295DDDAD3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3276000" y="1512000"/>
            <a:ext cx="2736000" cy="4536000"/>
          </a:xfrm>
          <a:prstGeom prst="rect">
            <a:avLst/>
          </a:prstGeom>
        </p:spPr>
        <p:txBody>
          <a:bodyPr>
            <a:normAutofit/>
          </a:bodyPr>
          <a:lstStyle>
            <a:lvl1pPr marL="216006" indent="-216006">
              <a:lnSpc>
                <a:spcPct val="100000"/>
              </a:lnSpc>
              <a:spcBef>
                <a:spcPts val="5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0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indent="-180005">
              <a:lnSpc>
                <a:spcPct val="100000"/>
              </a:lnSpc>
              <a:spcBef>
                <a:spcPts val="500"/>
              </a:spcBef>
              <a:buClr>
                <a:schemeClr val="tx2"/>
              </a:buClr>
              <a:buSzPct val="120000"/>
              <a:buFont typeface="Wingdings" pitchFamily="2" charset="2"/>
              <a:buChar char="§"/>
              <a:defRPr lang="de-AT" sz="1800" b="0" kern="120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indent="-180005">
              <a:lnSpc>
                <a:spcPct val="100000"/>
              </a:lnSpc>
              <a:spcBef>
                <a:spcPts val="500"/>
              </a:spcBef>
              <a:buClr>
                <a:schemeClr val="tx2"/>
              </a:buClr>
              <a:buSzPct val="120000"/>
              <a:buFont typeface="Wingdings" pitchFamily="2" charset="2"/>
              <a:buChar char="§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indent="-144003">
              <a:lnSpc>
                <a:spcPct val="100000"/>
              </a:lnSpc>
              <a:spcBef>
                <a:spcPts val="500"/>
              </a:spcBef>
              <a:buClr>
                <a:schemeClr val="tx2"/>
              </a:buClr>
              <a:buSzPct val="120000"/>
              <a:buFont typeface="Wingdings" pitchFamily="2" charset="2"/>
              <a:buChar char="§"/>
              <a:defRPr sz="1400" baseline="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AT" b="0" dirty="0">
                <a:latin typeface="Arial" pitchFamily="34" charset="0"/>
                <a:cs typeface="Arial" pitchFamily="34" charset="0"/>
              </a:rPr>
              <a:t>Text durch Klicken hinzufügen</a:t>
            </a:r>
          </a:p>
          <a:p>
            <a:pPr lvl="1"/>
            <a:r>
              <a:rPr lang="de-AT" b="0" dirty="0">
                <a:latin typeface="Arial" pitchFamily="34" charset="0"/>
                <a:cs typeface="Arial" pitchFamily="34" charset="0"/>
              </a:rPr>
              <a:t>Ebene 2</a:t>
            </a:r>
          </a:p>
          <a:p>
            <a:pPr lvl="2"/>
            <a:r>
              <a:rPr lang="de-AT" b="0" dirty="0">
                <a:latin typeface="Arial" pitchFamily="34" charset="0"/>
                <a:cs typeface="Arial" pitchFamily="34" charset="0"/>
              </a:rPr>
              <a:t>Ebene 3</a:t>
            </a:r>
            <a:endParaRPr lang="de-AT" b="0" dirty="0">
              <a:latin typeface="arial" pitchFamily="34" charset="0"/>
              <a:cs typeface="arial" pitchFamily="34" charset="0"/>
            </a:endParaRPr>
          </a:p>
          <a:p>
            <a:pPr lvl="3"/>
            <a:r>
              <a:rPr lang="de-AT" b="0" dirty="0">
                <a:latin typeface="arial" pitchFamily="34" charset="0"/>
                <a:cs typeface="arial" pitchFamily="34" charset="0"/>
              </a:rPr>
              <a:t>Ebene 4</a:t>
            </a:r>
            <a:endParaRPr lang="de-AT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itelplatzhalter 1">
            <a:extLst>
              <a:ext uri="{FF2B5EF4-FFF2-40B4-BE49-F238E27FC236}">
                <a16:creationId xmlns:a16="http://schemas.microsoft.com/office/drawing/2014/main" id="{14C282FA-F41B-4BEC-93A6-115028D1D7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251638"/>
            <a:ext cx="11340000" cy="6480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>
              <a:defRPr sz="3000" i="0" baseline="0">
                <a:solidFill>
                  <a:srgbClr val="005985"/>
                </a:solidFill>
              </a:defRPr>
            </a:lvl1pPr>
          </a:lstStyle>
          <a:p>
            <a:r>
              <a:rPr lang="de-DE" i="0" dirty="0"/>
              <a:t>Titel durch Klicken hinzufügen</a:t>
            </a:r>
            <a:endParaRPr lang="de-AT" dirty="0"/>
          </a:p>
        </p:txBody>
      </p:sp>
      <p:sp>
        <p:nvSpPr>
          <p:cNvPr id="9" name="Textplatzhalter 9">
            <a:extLst>
              <a:ext uri="{FF2B5EF4-FFF2-40B4-BE49-F238E27FC236}">
                <a16:creationId xmlns:a16="http://schemas.microsoft.com/office/drawing/2014/main" id="{C592940B-980B-437C-B773-9580F871980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1999" y="936000"/>
            <a:ext cx="11340000" cy="360362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lnSpc>
                <a:spcPct val="100000"/>
              </a:lnSpc>
              <a:defRPr sz="2400" b="1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lvl="0"/>
            <a:r>
              <a:rPr lang="de-DE" dirty="0"/>
              <a:t>Untertitel</a:t>
            </a:r>
            <a:endParaRPr lang="de-AT" dirty="0"/>
          </a:p>
        </p:txBody>
      </p:sp>
      <p:sp>
        <p:nvSpPr>
          <p:cNvPr id="15" name="Textplatzhalter 3">
            <a:extLst>
              <a:ext uri="{FF2B5EF4-FFF2-40B4-BE49-F238E27FC236}">
                <a16:creationId xmlns:a16="http://schemas.microsoft.com/office/drawing/2014/main" id="{7E98AD81-2C82-4401-9810-F876726FD0A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2000" y="6084000"/>
            <a:ext cx="2736000" cy="2159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 dirty="0"/>
              <a:t>Quelle</a:t>
            </a:r>
          </a:p>
        </p:txBody>
      </p:sp>
      <p:sp>
        <p:nvSpPr>
          <p:cNvPr id="16" name="Textplatzhalter 3">
            <a:extLst>
              <a:ext uri="{FF2B5EF4-FFF2-40B4-BE49-F238E27FC236}">
                <a16:creationId xmlns:a16="http://schemas.microsoft.com/office/drawing/2014/main" id="{7A5D6284-8E4C-4B14-B090-40E28D368BF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276000" y="6084000"/>
            <a:ext cx="2736000" cy="2159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 dirty="0"/>
              <a:t>Quelle</a:t>
            </a:r>
          </a:p>
        </p:txBody>
      </p:sp>
      <p:sp>
        <p:nvSpPr>
          <p:cNvPr id="17" name="Textplatzhalter 3">
            <a:extLst>
              <a:ext uri="{FF2B5EF4-FFF2-40B4-BE49-F238E27FC236}">
                <a16:creationId xmlns:a16="http://schemas.microsoft.com/office/drawing/2014/main" id="{F8A26213-BE10-4F33-9D0D-A76979DB207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964000" y="6084000"/>
            <a:ext cx="2736000" cy="2159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 dirty="0"/>
              <a:t>Quelle</a:t>
            </a:r>
          </a:p>
        </p:txBody>
      </p:sp>
      <p:sp>
        <p:nvSpPr>
          <p:cNvPr id="18" name="Textplatzhalter 3">
            <a:extLst>
              <a:ext uri="{FF2B5EF4-FFF2-40B4-BE49-F238E27FC236}">
                <a16:creationId xmlns:a16="http://schemas.microsoft.com/office/drawing/2014/main" id="{DB3098C3-BD18-4015-BCF5-419BF34D11B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120000" y="6084000"/>
            <a:ext cx="2736000" cy="2159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 dirty="0"/>
              <a:t>Quelle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5D3018-AAF6-4AE2-8708-9F0C8C6EC4E4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fld id="{AF9B0BFF-5079-492F-B81B-71E32EC2737D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8FB535-D65A-47DA-9717-E45B9A265D09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/>
              <a:t>Autor ergänzen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6471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(nur Titel mit Untertite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platzhalter 1">
            <a:extLst>
              <a:ext uri="{FF2B5EF4-FFF2-40B4-BE49-F238E27FC236}">
                <a16:creationId xmlns:a16="http://schemas.microsoft.com/office/drawing/2014/main" id="{4C8D2990-D16D-4F07-8EEE-F52794E2A8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251638"/>
            <a:ext cx="11340000" cy="6480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>
              <a:defRPr sz="3000" i="0" baseline="0">
                <a:solidFill>
                  <a:srgbClr val="005985"/>
                </a:solidFill>
              </a:defRPr>
            </a:lvl1pPr>
          </a:lstStyle>
          <a:p>
            <a:r>
              <a:rPr lang="de-DE" i="0" dirty="0"/>
              <a:t>Titel durch Klicken hinzufügen</a:t>
            </a:r>
            <a:endParaRPr lang="de-AT" dirty="0"/>
          </a:p>
        </p:txBody>
      </p:sp>
      <p:sp>
        <p:nvSpPr>
          <p:cNvPr id="6" name="Textplatzhalter 9">
            <a:extLst>
              <a:ext uri="{FF2B5EF4-FFF2-40B4-BE49-F238E27FC236}">
                <a16:creationId xmlns:a16="http://schemas.microsoft.com/office/drawing/2014/main" id="{D85461FF-D1E2-41B5-A019-EE96A6F7C69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2000" y="936000"/>
            <a:ext cx="11340000" cy="360362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lnSpc>
                <a:spcPct val="100000"/>
              </a:lnSpc>
              <a:defRPr sz="2400" b="1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lvl="0"/>
            <a:r>
              <a:rPr lang="de-DE" dirty="0"/>
              <a:t>Untertitel</a:t>
            </a:r>
            <a:endParaRPr lang="de-AT" dirty="0"/>
          </a:p>
        </p:txBody>
      </p:sp>
      <p:sp>
        <p:nvSpPr>
          <p:cNvPr id="8" name="Textplatzhalter 3">
            <a:extLst>
              <a:ext uri="{FF2B5EF4-FFF2-40B4-BE49-F238E27FC236}">
                <a16:creationId xmlns:a16="http://schemas.microsoft.com/office/drawing/2014/main" id="{1BB61365-64C5-4C36-BD84-59879099AF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96000" y="6084000"/>
            <a:ext cx="7200000" cy="216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 dirty="0"/>
              <a:t>Quelle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59E377-DF8A-4730-8936-A8A948CB7D5A}"/>
              </a:ext>
            </a:extLst>
          </p:cNvPr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AF9B0BFF-5079-492F-B81B-71E32EC2737D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7460D56-547C-4DEC-9E67-B9FA20260394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/>
              <a:t>Autor ergänzen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gang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platzhalter 1">
            <a:extLst>
              <a:ext uri="{FF2B5EF4-FFF2-40B4-BE49-F238E27FC236}">
                <a16:creationId xmlns:a16="http://schemas.microsoft.com/office/drawing/2014/main" id="{4C8D2990-D16D-4F07-8EEE-F52794E2A8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23157" y="2604052"/>
            <a:ext cx="9945687" cy="128691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 i="0" baseline="0">
                <a:solidFill>
                  <a:srgbClr val="005985"/>
                </a:solidFill>
              </a:defRPr>
            </a:lvl1pPr>
          </a:lstStyle>
          <a:p>
            <a:r>
              <a:rPr lang="de-DE" i="0" dirty="0"/>
              <a:t>Titel durch Klicken hinzufügen</a:t>
            </a:r>
            <a:endParaRPr lang="de-AT" dirty="0"/>
          </a:p>
        </p:txBody>
      </p:sp>
      <p:sp>
        <p:nvSpPr>
          <p:cNvPr id="6" name="Textplatzhalter 9">
            <a:extLst>
              <a:ext uri="{FF2B5EF4-FFF2-40B4-BE49-F238E27FC236}">
                <a16:creationId xmlns:a16="http://schemas.microsoft.com/office/drawing/2014/main" id="{D85461FF-D1E2-41B5-A019-EE96A6F7C69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23157" y="4065104"/>
            <a:ext cx="9945687" cy="67206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3200" b="1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lvl="0"/>
            <a:r>
              <a:rPr lang="de-DE" dirty="0"/>
              <a:t>Untertitel</a:t>
            </a:r>
            <a:endParaRPr lang="de-AT" dirty="0"/>
          </a:p>
        </p:txBody>
      </p:sp>
      <p:sp>
        <p:nvSpPr>
          <p:cNvPr id="8" name="Textplatzhalter 3">
            <a:extLst>
              <a:ext uri="{FF2B5EF4-FFF2-40B4-BE49-F238E27FC236}">
                <a16:creationId xmlns:a16="http://schemas.microsoft.com/office/drawing/2014/main" id="{1BB61365-64C5-4C36-BD84-59879099AF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96000" y="6084000"/>
            <a:ext cx="7200000" cy="216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 dirty="0"/>
              <a:t>Quelle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481C20-1CE5-4A1B-9BDD-76870776B70F}"/>
              </a:ext>
            </a:extLst>
          </p:cNvPr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AF9B0BFF-5079-492F-B81B-71E32EC2737D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7CE957A-B919-4714-A6BC-53582937A3F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/>
              <a:t>Autor ergänzen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6250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Übergang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platzhalter 1">
            <a:extLst>
              <a:ext uri="{FF2B5EF4-FFF2-40B4-BE49-F238E27FC236}">
                <a16:creationId xmlns:a16="http://schemas.microsoft.com/office/drawing/2014/main" id="{4C8D2990-D16D-4F07-8EEE-F52794E2A8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7" y="908050"/>
            <a:ext cx="10080626" cy="50419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6000" i="0" baseline="0">
                <a:solidFill>
                  <a:srgbClr val="005985"/>
                </a:solidFill>
              </a:defRPr>
            </a:lvl1pPr>
          </a:lstStyle>
          <a:p>
            <a:r>
              <a:rPr lang="de-DE" i="0" dirty="0"/>
              <a:t>Titel durch Klicken hinzufügen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1906477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Übergang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platzhalter 1">
            <a:extLst>
              <a:ext uri="{FF2B5EF4-FFF2-40B4-BE49-F238E27FC236}">
                <a16:creationId xmlns:a16="http://schemas.microsoft.com/office/drawing/2014/main" id="{4C8D2990-D16D-4F07-8EEE-F52794E2A8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63999" y="1260000"/>
            <a:ext cx="10440000" cy="26640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400" i="0" baseline="0">
                <a:solidFill>
                  <a:srgbClr val="005985"/>
                </a:solidFill>
              </a:defRPr>
            </a:lvl1pPr>
          </a:lstStyle>
          <a:p>
            <a:r>
              <a:rPr lang="de-DE" i="0" dirty="0"/>
              <a:t>Titel durch Klicken hinzufügen</a:t>
            </a:r>
            <a:endParaRPr lang="de-AT" dirty="0"/>
          </a:p>
        </p:txBody>
      </p:sp>
      <p:sp>
        <p:nvSpPr>
          <p:cNvPr id="6" name="Textplatzhalter 9">
            <a:extLst>
              <a:ext uri="{FF2B5EF4-FFF2-40B4-BE49-F238E27FC236}">
                <a16:creationId xmlns:a16="http://schemas.microsoft.com/office/drawing/2014/main" id="{D85461FF-D1E2-41B5-A019-EE96A6F7C69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63999" y="4032000"/>
            <a:ext cx="10440000" cy="720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3200" b="1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lvl="0"/>
            <a:r>
              <a:rPr lang="de-DE" dirty="0"/>
              <a:t>Untertitel</a:t>
            </a:r>
            <a:endParaRPr lang="de-AT" dirty="0"/>
          </a:p>
        </p:txBody>
      </p:sp>
      <p:sp>
        <p:nvSpPr>
          <p:cNvPr id="8" name="Textplatzhalter 3">
            <a:extLst>
              <a:ext uri="{FF2B5EF4-FFF2-40B4-BE49-F238E27FC236}">
                <a16:creationId xmlns:a16="http://schemas.microsoft.com/office/drawing/2014/main" id="{1BB61365-64C5-4C36-BD84-59879099AF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83999" y="6012000"/>
            <a:ext cx="7200000" cy="216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8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 dirty="0"/>
              <a:t>Quelle</a:t>
            </a:r>
          </a:p>
        </p:txBody>
      </p:sp>
      <p:sp>
        <p:nvSpPr>
          <p:cNvPr id="7" name="Textplatzhalter 9">
            <a:extLst>
              <a:ext uri="{FF2B5EF4-FFF2-40B4-BE49-F238E27FC236}">
                <a16:creationId xmlns:a16="http://schemas.microsoft.com/office/drawing/2014/main" id="{FD61DAC2-281F-4708-9A4F-EE45941C754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483999" y="4932000"/>
            <a:ext cx="7200000" cy="648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24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Untertitel</a:t>
            </a:r>
            <a:endParaRPr lang="de-AT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C2F5E0-C173-4C49-986E-D2E65F845868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F9B0BFF-5079-492F-B81B-71E32EC2737D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76D3FA4C-9990-44AC-B69C-232EF8DAE43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Autor ergänzen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16507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benslauf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platzhalter 2">
            <a:extLst>
              <a:ext uri="{FF2B5EF4-FFF2-40B4-BE49-F238E27FC236}">
                <a16:creationId xmlns:a16="http://schemas.microsoft.com/office/drawing/2014/main" id="{B53DC641-B11C-4A8C-A4EF-5353FBFC94F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32000" y="1476000"/>
            <a:ext cx="3096000" cy="460851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de-DE" dirty="0"/>
          </a:p>
        </p:txBody>
      </p:sp>
      <p:sp>
        <p:nvSpPr>
          <p:cNvPr id="11" name="Inhaltsplatzhalter 2">
            <a:extLst>
              <a:ext uri="{FF2B5EF4-FFF2-40B4-BE49-F238E27FC236}">
                <a16:creationId xmlns:a16="http://schemas.microsoft.com/office/drawing/2014/main" id="{ABF9AF85-9303-4C07-AAA7-BEB8FEFD6B75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3960000" y="1836000"/>
            <a:ext cx="7776000" cy="1152000"/>
          </a:xfrm>
          <a:prstGeom prst="rect">
            <a:avLst/>
          </a:prstGeom>
        </p:spPr>
        <p:txBody>
          <a:bodyPr anchor="t">
            <a:normAutofit/>
          </a:bodyPr>
          <a:lstStyle>
            <a:lvl1pPr marL="351701" indent="-351701">
              <a:lnSpc>
                <a:spcPct val="100000"/>
              </a:lnSpc>
              <a:spcBef>
                <a:spcPts val="7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1" b="1" kern="1200" baseline="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1015774" indent="-351701">
              <a:lnSpc>
                <a:spcPct val="100000"/>
              </a:lnSpc>
              <a:spcBef>
                <a:spcPts val="500"/>
              </a:spcBef>
              <a:buSzPct val="120000"/>
              <a:buFont typeface="Wingdings" pitchFamily="2" charset="2"/>
              <a:buChar char="§"/>
              <a:defRPr lang="de-AT" sz="1801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578496" indent="-351701">
              <a:lnSpc>
                <a:spcPct val="100000"/>
              </a:lnSpc>
              <a:spcBef>
                <a:spcPts val="500"/>
              </a:spcBef>
              <a:buSzPct val="120000"/>
              <a:buFont typeface="Arial" panose="020B0604020202020204" pitchFamily="34" charset="0"/>
              <a:buChar char="•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2036541" indent="-211021">
              <a:lnSpc>
                <a:spcPct val="100000"/>
              </a:lnSpc>
              <a:spcBef>
                <a:spcPts val="500"/>
              </a:spcBef>
              <a:buSzPct val="120000"/>
              <a:buFont typeface="Arial" panose="020B0604020202020204" pitchFamily="34" charset="0"/>
              <a:buChar char="•"/>
              <a:defRPr sz="1401" baseline="0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de-AT" b="0" dirty="0">
                <a:latin typeface="Arial" pitchFamily="34" charset="0"/>
                <a:cs typeface="Arial" pitchFamily="34" charset="0"/>
              </a:rPr>
              <a:t>Text durch Klicken hinzufügen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9153FF59-E95D-49CF-83B9-037A554D6F0C}"/>
              </a:ext>
            </a:extLst>
          </p:cNvPr>
          <p:cNvSpPr txBox="1"/>
          <p:nvPr userDrawn="1"/>
        </p:nvSpPr>
        <p:spPr>
          <a:xfrm>
            <a:off x="3960000" y="1404000"/>
            <a:ext cx="4605581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215" b="1" dirty="0">
                <a:solidFill>
                  <a:srgbClr val="005A8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Schwerpunkt am </a:t>
            </a:r>
            <a:r>
              <a:rPr lang="de-DE" sz="2215" b="1" dirty="0" err="1">
                <a:solidFill>
                  <a:srgbClr val="005A8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wBw</a:t>
            </a:r>
            <a:endParaRPr lang="de-DE" sz="2215" b="1" dirty="0">
              <a:solidFill>
                <a:srgbClr val="005A8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2B17C37B-16BB-48EE-A46F-2B98D32D1CAA}"/>
              </a:ext>
            </a:extLst>
          </p:cNvPr>
          <p:cNvSpPr txBox="1"/>
          <p:nvPr userDrawn="1"/>
        </p:nvSpPr>
        <p:spPr>
          <a:xfrm>
            <a:off x="3960000" y="3024000"/>
            <a:ext cx="4320000" cy="396000"/>
          </a:xfrm>
          <a:prstGeom prst="rect">
            <a:avLst/>
          </a:prstGeom>
          <a:noFill/>
        </p:spPr>
        <p:txBody>
          <a:bodyPr wrap="square" rtlCol="0">
            <a:normAutofit lnSpcReduction="10000"/>
          </a:bodyPr>
          <a:lstStyle/>
          <a:p>
            <a:r>
              <a:rPr lang="de-DE" sz="2215" b="1" dirty="0">
                <a:solidFill>
                  <a:srgbClr val="005A8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Werdegang</a:t>
            </a:r>
          </a:p>
        </p:txBody>
      </p:sp>
      <p:sp>
        <p:nvSpPr>
          <p:cNvPr id="14" name="Inhaltsplatzhalter 2">
            <a:extLst>
              <a:ext uri="{FF2B5EF4-FFF2-40B4-BE49-F238E27FC236}">
                <a16:creationId xmlns:a16="http://schemas.microsoft.com/office/drawing/2014/main" id="{2523DB3A-45FC-46C9-9B1C-84D0A26E109B}"/>
              </a:ext>
            </a:extLst>
          </p:cNvPr>
          <p:cNvSpPr>
            <a:spLocks noGrp="1"/>
          </p:cNvSpPr>
          <p:nvPr>
            <p:ph sz="half" idx="17" hasCustomPrompt="1"/>
          </p:nvPr>
        </p:nvSpPr>
        <p:spPr>
          <a:xfrm>
            <a:off x="3960000" y="3420000"/>
            <a:ext cx="7776000" cy="2664000"/>
          </a:xfrm>
          <a:prstGeom prst="rect">
            <a:avLst/>
          </a:prstGeom>
        </p:spPr>
        <p:txBody>
          <a:bodyPr>
            <a:normAutofit/>
          </a:bodyPr>
          <a:lstStyle>
            <a:lvl1pPr marL="351701" indent="-351701">
              <a:lnSpc>
                <a:spcPct val="100000"/>
              </a:lnSpc>
              <a:spcBef>
                <a:spcPts val="7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1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1015774" indent="-351701">
              <a:lnSpc>
                <a:spcPct val="100000"/>
              </a:lnSpc>
              <a:spcBef>
                <a:spcPts val="500"/>
              </a:spcBef>
              <a:buSzPct val="120000"/>
              <a:buFont typeface="Wingdings" pitchFamily="2" charset="2"/>
              <a:buChar char="§"/>
              <a:defRPr lang="de-AT" sz="1801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578496" indent="-351701">
              <a:lnSpc>
                <a:spcPct val="100000"/>
              </a:lnSpc>
              <a:spcBef>
                <a:spcPts val="500"/>
              </a:spcBef>
              <a:buSzPct val="120000"/>
              <a:buFont typeface="Arial" panose="020B0604020202020204" pitchFamily="34" charset="0"/>
              <a:buChar char="•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2036541" indent="-211021">
              <a:lnSpc>
                <a:spcPct val="100000"/>
              </a:lnSpc>
              <a:spcBef>
                <a:spcPts val="500"/>
              </a:spcBef>
              <a:buSzPct val="120000"/>
              <a:buFont typeface="Arial" panose="020B0604020202020204" pitchFamily="34" charset="0"/>
              <a:buChar char="•"/>
              <a:defRPr sz="1401" baseline="0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de-AT" b="0" dirty="0">
                <a:latin typeface="Arial" pitchFamily="34" charset="0"/>
                <a:cs typeface="Arial" pitchFamily="34" charset="0"/>
              </a:rPr>
              <a:t>Text durch Klicken hinzufügen</a:t>
            </a:r>
          </a:p>
        </p:txBody>
      </p:sp>
      <p:sp>
        <p:nvSpPr>
          <p:cNvPr id="15" name="Titel 1">
            <a:extLst>
              <a:ext uri="{FF2B5EF4-FFF2-40B4-BE49-F238E27FC236}">
                <a16:creationId xmlns:a16="http://schemas.microsoft.com/office/drawing/2014/main" id="{946E91F9-3F6C-4DC0-A1FA-A529F49A7A3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999" y="288000"/>
            <a:ext cx="11340000" cy="540000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lang="de-DE" sz="2708" b="1" kern="1200" baseline="0" dirty="0" smtClean="0">
                <a:solidFill>
                  <a:srgbClr val="005985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de-DE" dirty="0"/>
              <a:t>Name</a:t>
            </a:r>
          </a:p>
        </p:txBody>
      </p:sp>
      <p:sp>
        <p:nvSpPr>
          <p:cNvPr id="16" name="Textplatzhalter 16">
            <a:extLst>
              <a:ext uri="{FF2B5EF4-FFF2-40B4-BE49-F238E27FC236}">
                <a16:creationId xmlns:a16="http://schemas.microsoft.com/office/drawing/2014/main" id="{E7CAD0C2-6732-4520-A55A-137F4CA8367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32000" y="828000"/>
            <a:ext cx="11340000" cy="36000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215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dirty="0"/>
              <a:t>Aktuelle Position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CEC483-5B9D-4FD7-8DA2-7121B3A3B9E4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fld id="{AF9B0BFF-5079-492F-B81B-71E32EC2737D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5322E6-A6DF-4173-831E-4359F82E5475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/>
              <a:t>Autor ergänzen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4304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benslauf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>
            <a:extLst>
              <a:ext uri="{FF2B5EF4-FFF2-40B4-BE49-F238E27FC236}">
                <a16:creationId xmlns:a16="http://schemas.microsoft.com/office/drawing/2014/main" id="{EBA30EBF-F1F9-4B8A-895F-35F46404B5B1}"/>
              </a:ext>
            </a:extLst>
          </p:cNvPr>
          <p:cNvSpPr txBox="1"/>
          <p:nvPr userDrawn="1"/>
        </p:nvSpPr>
        <p:spPr>
          <a:xfrm>
            <a:off x="3888000" y="1296000"/>
            <a:ext cx="3240000" cy="43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215" b="1" dirty="0">
                <a:solidFill>
                  <a:srgbClr val="005A8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Werdegang</a:t>
            </a:r>
          </a:p>
        </p:txBody>
      </p:sp>
      <p:sp>
        <p:nvSpPr>
          <p:cNvPr id="6" name="Inhaltsplatzhalter 2">
            <a:extLst>
              <a:ext uri="{FF2B5EF4-FFF2-40B4-BE49-F238E27FC236}">
                <a16:creationId xmlns:a16="http://schemas.microsoft.com/office/drawing/2014/main" id="{27019483-3A1D-4102-8F24-E5C92D8F1517}"/>
              </a:ext>
            </a:extLst>
          </p:cNvPr>
          <p:cNvSpPr>
            <a:spLocks noGrp="1"/>
          </p:cNvSpPr>
          <p:nvPr>
            <p:ph sz="half" idx="17" hasCustomPrompt="1"/>
          </p:nvPr>
        </p:nvSpPr>
        <p:spPr>
          <a:xfrm>
            <a:off x="3888000" y="1728000"/>
            <a:ext cx="7848000" cy="4320000"/>
          </a:xfrm>
          <a:prstGeom prst="rect">
            <a:avLst/>
          </a:prstGeom>
        </p:spPr>
        <p:txBody>
          <a:bodyPr>
            <a:normAutofit/>
          </a:bodyPr>
          <a:lstStyle>
            <a:lvl1pPr marL="351701" indent="-351701">
              <a:lnSpc>
                <a:spcPct val="100000"/>
              </a:lnSpc>
              <a:spcBef>
                <a:spcPts val="7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1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1015774" indent="-351701">
              <a:lnSpc>
                <a:spcPct val="100000"/>
              </a:lnSpc>
              <a:spcBef>
                <a:spcPts val="500"/>
              </a:spcBef>
              <a:buSzPct val="120000"/>
              <a:buFont typeface="Wingdings" pitchFamily="2" charset="2"/>
              <a:buChar char="§"/>
              <a:defRPr lang="de-AT" sz="1801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578496" indent="-351701">
              <a:lnSpc>
                <a:spcPct val="100000"/>
              </a:lnSpc>
              <a:spcBef>
                <a:spcPts val="500"/>
              </a:spcBef>
              <a:buSzPct val="120000"/>
              <a:buFont typeface="Arial" panose="020B0604020202020204" pitchFamily="34" charset="0"/>
              <a:buChar char="•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2036541" indent="-211021">
              <a:lnSpc>
                <a:spcPct val="100000"/>
              </a:lnSpc>
              <a:spcBef>
                <a:spcPts val="500"/>
              </a:spcBef>
              <a:buSzPct val="120000"/>
              <a:buFont typeface="Arial" panose="020B0604020202020204" pitchFamily="34" charset="0"/>
              <a:buChar char="•"/>
              <a:defRPr sz="1401" baseline="0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de-AT" b="0" dirty="0">
                <a:latin typeface="Arial" pitchFamily="34" charset="0"/>
                <a:cs typeface="Arial" pitchFamily="34" charset="0"/>
              </a:rPr>
              <a:t>Text durch Klicken hinzufügen</a:t>
            </a:r>
          </a:p>
          <a:p>
            <a:pPr lvl="0"/>
            <a:endParaRPr lang="de-AT" b="0" dirty="0">
              <a:latin typeface="Arial" pitchFamily="34" charset="0"/>
              <a:cs typeface="Arial" pitchFamily="34" charset="0"/>
            </a:endParaRPr>
          </a:p>
          <a:p>
            <a:pPr lvl="0"/>
            <a:endParaRPr lang="de-AT" b="0" dirty="0">
              <a:latin typeface="Arial" pitchFamily="34" charset="0"/>
              <a:cs typeface="Arial" pitchFamily="34" charset="0"/>
            </a:endParaRPr>
          </a:p>
          <a:p>
            <a:pPr lvl="0"/>
            <a:endParaRPr lang="de-AT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CCCFEE20-67ED-4B53-9FC4-06E09F6EE1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999" y="288000"/>
            <a:ext cx="11340000" cy="540000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lang="de-DE" sz="2708" b="1" kern="1200" baseline="0" dirty="0" smtClean="0">
                <a:solidFill>
                  <a:srgbClr val="005985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de-DE" dirty="0"/>
              <a:t>Name</a:t>
            </a:r>
          </a:p>
        </p:txBody>
      </p:sp>
      <p:sp>
        <p:nvSpPr>
          <p:cNvPr id="10" name="Textplatzhalter 16">
            <a:extLst>
              <a:ext uri="{FF2B5EF4-FFF2-40B4-BE49-F238E27FC236}">
                <a16:creationId xmlns:a16="http://schemas.microsoft.com/office/drawing/2014/main" id="{229FAFCE-43CC-4C7E-95C6-308DF4D3356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31999" y="864000"/>
            <a:ext cx="11340000" cy="36000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215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dirty="0"/>
              <a:t>Aktuelle Position</a:t>
            </a:r>
          </a:p>
        </p:txBody>
      </p:sp>
      <p:sp>
        <p:nvSpPr>
          <p:cNvPr id="11" name="Bildplatzhalter 2">
            <a:extLst>
              <a:ext uri="{FF2B5EF4-FFF2-40B4-BE49-F238E27FC236}">
                <a16:creationId xmlns:a16="http://schemas.microsoft.com/office/drawing/2014/main" id="{F9AA166A-B71F-4412-B9E7-47D54683B49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32000" y="1728000"/>
            <a:ext cx="3024000" cy="4320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de-DE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C83005-BE6E-445B-A273-8C3014473ECD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fld id="{AF9B0BFF-5079-492F-B81B-71E32EC2737D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4B18C0-CE33-4AC3-9CB5-F53C47B8AEA1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/>
              <a:t>Autor ergänzen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15850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benslauf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2">
            <a:extLst>
              <a:ext uri="{FF2B5EF4-FFF2-40B4-BE49-F238E27FC236}">
                <a16:creationId xmlns:a16="http://schemas.microsoft.com/office/drawing/2014/main" id="{3AD0B5E5-9BB4-45A8-B70F-3F022007A6D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49612" y="1592263"/>
            <a:ext cx="3024000" cy="2520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de-DE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73B81207-C14F-4A36-97CA-3A5CC164C131}"/>
              </a:ext>
            </a:extLst>
          </p:cNvPr>
          <p:cNvSpPr txBox="1"/>
          <p:nvPr userDrawn="1"/>
        </p:nvSpPr>
        <p:spPr>
          <a:xfrm>
            <a:off x="349612" y="4208064"/>
            <a:ext cx="3024000" cy="43319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de-DE" sz="2215" b="1" dirty="0">
                <a:solidFill>
                  <a:srgbClr val="005A8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Aktuelle Projekte</a:t>
            </a:r>
          </a:p>
        </p:txBody>
      </p:sp>
      <p:sp>
        <p:nvSpPr>
          <p:cNvPr id="10" name="Inhaltsplatzhalter 2">
            <a:extLst>
              <a:ext uri="{FF2B5EF4-FFF2-40B4-BE49-F238E27FC236}">
                <a16:creationId xmlns:a16="http://schemas.microsoft.com/office/drawing/2014/main" id="{83481B01-F762-431F-AE10-DF74889CEC9E}"/>
              </a:ext>
            </a:extLst>
          </p:cNvPr>
          <p:cNvSpPr>
            <a:spLocks noGrp="1"/>
          </p:cNvSpPr>
          <p:nvPr>
            <p:ph sz="half" idx="18" hasCustomPrompt="1"/>
          </p:nvPr>
        </p:nvSpPr>
        <p:spPr>
          <a:xfrm>
            <a:off x="349612" y="4737062"/>
            <a:ext cx="3024000" cy="1463714"/>
          </a:xfrm>
          <a:prstGeom prst="rect">
            <a:avLst/>
          </a:prstGeom>
        </p:spPr>
        <p:txBody>
          <a:bodyPr>
            <a:normAutofit/>
          </a:bodyPr>
          <a:lstStyle>
            <a:lvl1pPr marL="351701" indent="-351701">
              <a:lnSpc>
                <a:spcPct val="100000"/>
              </a:lnSpc>
              <a:spcBef>
                <a:spcPts val="7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1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1015774" indent="-351701">
              <a:lnSpc>
                <a:spcPct val="100000"/>
              </a:lnSpc>
              <a:spcBef>
                <a:spcPts val="500"/>
              </a:spcBef>
              <a:buSzPct val="120000"/>
              <a:buFont typeface="Wingdings" pitchFamily="2" charset="2"/>
              <a:buChar char="§"/>
              <a:defRPr lang="de-AT" sz="1801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578496" indent="-351701">
              <a:lnSpc>
                <a:spcPct val="100000"/>
              </a:lnSpc>
              <a:spcBef>
                <a:spcPts val="500"/>
              </a:spcBef>
              <a:buSzPct val="120000"/>
              <a:buFont typeface="Arial" panose="020B0604020202020204" pitchFamily="34" charset="0"/>
              <a:buChar char="•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2036541" indent="-211021">
              <a:lnSpc>
                <a:spcPct val="100000"/>
              </a:lnSpc>
              <a:spcBef>
                <a:spcPts val="500"/>
              </a:spcBef>
              <a:buSzPct val="120000"/>
              <a:buFont typeface="Arial" panose="020B0604020202020204" pitchFamily="34" charset="0"/>
              <a:buChar char="•"/>
              <a:defRPr sz="1401" baseline="0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de-AT" b="0" dirty="0">
                <a:latin typeface="Arial" pitchFamily="34" charset="0"/>
                <a:cs typeface="Arial" pitchFamily="34" charset="0"/>
              </a:rPr>
              <a:t>Text durch Klicken hinzufügen</a:t>
            </a:r>
          </a:p>
          <a:p>
            <a:pPr lvl="0"/>
            <a:endParaRPr lang="de-AT" b="0" dirty="0">
              <a:latin typeface="Arial" pitchFamily="34" charset="0"/>
              <a:cs typeface="Arial" pitchFamily="34" charset="0"/>
            </a:endParaRPr>
          </a:p>
          <a:p>
            <a:pPr lvl="0"/>
            <a:endParaRPr lang="de-AT" b="0" dirty="0">
              <a:latin typeface="Arial" pitchFamily="34" charset="0"/>
              <a:cs typeface="Arial" pitchFamily="34" charset="0"/>
            </a:endParaRPr>
          </a:p>
          <a:p>
            <a:pPr lvl="0"/>
            <a:endParaRPr lang="de-AT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Inhaltsplatzhalter 2">
            <a:extLst>
              <a:ext uri="{FF2B5EF4-FFF2-40B4-BE49-F238E27FC236}">
                <a16:creationId xmlns:a16="http://schemas.microsoft.com/office/drawing/2014/main" id="{6EE7E67F-90A6-4F44-97D5-03BB85137B7C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3972313" y="1592262"/>
            <a:ext cx="7164000" cy="1620000"/>
          </a:xfrm>
          <a:prstGeom prst="rect">
            <a:avLst/>
          </a:prstGeom>
        </p:spPr>
        <p:txBody>
          <a:bodyPr anchor="t">
            <a:normAutofit/>
          </a:bodyPr>
          <a:lstStyle>
            <a:lvl1pPr marL="351701" indent="-351701">
              <a:lnSpc>
                <a:spcPct val="100000"/>
              </a:lnSpc>
              <a:spcBef>
                <a:spcPts val="7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1" b="1" kern="1200" baseline="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1015774" indent="-351701">
              <a:lnSpc>
                <a:spcPct val="100000"/>
              </a:lnSpc>
              <a:spcBef>
                <a:spcPts val="500"/>
              </a:spcBef>
              <a:buSzPct val="120000"/>
              <a:buFont typeface="Wingdings" pitchFamily="2" charset="2"/>
              <a:buChar char="§"/>
              <a:defRPr lang="de-AT" sz="1801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578496" indent="-351701">
              <a:lnSpc>
                <a:spcPct val="100000"/>
              </a:lnSpc>
              <a:spcBef>
                <a:spcPts val="500"/>
              </a:spcBef>
              <a:buSzPct val="120000"/>
              <a:buFont typeface="Arial" panose="020B0604020202020204" pitchFamily="34" charset="0"/>
              <a:buChar char="•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2036541" indent="-211021">
              <a:lnSpc>
                <a:spcPct val="100000"/>
              </a:lnSpc>
              <a:spcBef>
                <a:spcPts val="500"/>
              </a:spcBef>
              <a:buSzPct val="120000"/>
              <a:buFont typeface="Arial" panose="020B0604020202020204" pitchFamily="34" charset="0"/>
              <a:buChar char="•"/>
              <a:defRPr sz="1401" baseline="0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de-AT" b="0" dirty="0">
                <a:latin typeface="Arial" pitchFamily="34" charset="0"/>
                <a:cs typeface="Arial" pitchFamily="34" charset="0"/>
              </a:rPr>
              <a:t>Text durch Klicken hinzufügen</a:t>
            </a:r>
          </a:p>
          <a:p>
            <a:pPr lvl="0"/>
            <a:endParaRPr lang="de-AT" b="0" dirty="0">
              <a:latin typeface="Arial" pitchFamily="34" charset="0"/>
              <a:cs typeface="Arial" pitchFamily="34" charset="0"/>
            </a:endParaRPr>
          </a:p>
          <a:p>
            <a:pPr lvl="0"/>
            <a:endParaRPr lang="de-AT" b="0" dirty="0">
              <a:latin typeface="Arial" pitchFamily="34" charset="0"/>
              <a:cs typeface="Arial" pitchFamily="34" charset="0"/>
            </a:endParaRPr>
          </a:p>
          <a:p>
            <a:pPr lvl="0"/>
            <a:endParaRPr lang="de-AT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6BCA90BF-E35B-4C66-BBF4-CE63BFF23133}"/>
              </a:ext>
            </a:extLst>
          </p:cNvPr>
          <p:cNvSpPr txBox="1"/>
          <p:nvPr userDrawn="1"/>
        </p:nvSpPr>
        <p:spPr>
          <a:xfrm>
            <a:off x="3971925" y="1144639"/>
            <a:ext cx="4605581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215" b="1" dirty="0">
                <a:solidFill>
                  <a:srgbClr val="005A8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Schwerpunkt am WBW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A9B132B3-F354-4876-934A-0EF5DF12A054}"/>
              </a:ext>
            </a:extLst>
          </p:cNvPr>
          <p:cNvSpPr txBox="1"/>
          <p:nvPr userDrawn="1"/>
        </p:nvSpPr>
        <p:spPr>
          <a:xfrm>
            <a:off x="3971925" y="3335848"/>
            <a:ext cx="7164000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215" b="1" dirty="0">
                <a:solidFill>
                  <a:srgbClr val="005A8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Werdegang</a:t>
            </a:r>
          </a:p>
        </p:txBody>
      </p:sp>
      <p:sp>
        <p:nvSpPr>
          <p:cNvPr id="18" name="Inhaltsplatzhalter 2">
            <a:extLst>
              <a:ext uri="{FF2B5EF4-FFF2-40B4-BE49-F238E27FC236}">
                <a16:creationId xmlns:a16="http://schemas.microsoft.com/office/drawing/2014/main" id="{960BB7CF-4F2A-40E5-A986-065930C18844}"/>
              </a:ext>
            </a:extLst>
          </p:cNvPr>
          <p:cNvSpPr>
            <a:spLocks noGrp="1"/>
          </p:cNvSpPr>
          <p:nvPr>
            <p:ph sz="half" idx="17" hasCustomPrompt="1"/>
          </p:nvPr>
        </p:nvSpPr>
        <p:spPr>
          <a:xfrm>
            <a:off x="3972313" y="3896474"/>
            <a:ext cx="7164000" cy="2304302"/>
          </a:xfrm>
          <a:prstGeom prst="rect">
            <a:avLst/>
          </a:prstGeom>
        </p:spPr>
        <p:txBody>
          <a:bodyPr>
            <a:normAutofit/>
          </a:bodyPr>
          <a:lstStyle>
            <a:lvl1pPr marL="351701" indent="-351701">
              <a:lnSpc>
                <a:spcPct val="100000"/>
              </a:lnSpc>
              <a:spcBef>
                <a:spcPts val="700"/>
              </a:spcBef>
              <a:buClr>
                <a:srgbClr val="005985"/>
              </a:buClr>
              <a:buSzPct val="120000"/>
              <a:buFont typeface="Wingdings" pitchFamily="2" charset="2"/>
              <a:buChar char="§"/>
              <a:defRPr lang="de-AT" sz="2201" b="1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1015774" indent="-351701">
              <a:lnSpc>
                <a:spcPct val="100000"/>
              </a:lnSpc>
              <a:spcBef>
                <a:spcPts val="500"/>
              </a:spcBef>
              <a:buSzPct val="120000"/>
              <a:buFont typeface="Wingdings" pitchFamily="2" charset="2"/>
              <a:buChar char="§"/>
              <a:defRPr lang="de-AT" sz="1801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578496" indent="-351701">
              <a:lnSpc>
                <a:spcPct val="100000"/>
              </a:lnSpc>
              <a:spcBef>
                <a:spcPts val="500"/>
              </a:spcBef>
              <a:buSzPct val="120000"/>
              <a:buFont typeface="Arial" panose="020B0604020202020204" pitchFamily="34" charset="0"/>
              <a:buChar char="•"/>
              <a:defRPr lang="de-AT" sz="1600" b="0" kern="1200" baseline="0" dirty="0" smtClean="0">
                <a:solidFill>
                  <a:srgbClr val="383838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2036541" indent="-211021">
              <a:lnSpc>
                <a:spcPct val="100000"/>
              </a:lnSpc>
              <a:spcBef>
                <a:spcPts val="500"/>
              </a:spcBef>
              <a:buSzPct val="120000"/>
              <a:buFont typeface="Arial" panose="020B0604020202020204" pitchFamily="34" charset="0"/>
              <a:buChar char="•"/>
              <a:defRPr sz="1401" baseline="0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de-AT" b="0" dirty="0">
                <a:latin typeface="Arial" pitchFamily="34" charset="0"/>
                <a:cs typeface="Arial" pitchFamily="34" charset="0"/>
              </a:rPr>
              <a:t>Text durch Klicken hinzufügen</a:t>
            </a:r>
          </a:p>
          <a:p>
            <a:pPr lvl="0"/>
            <a:endParaRPr lang="de-AT" b="0" dirty="0">
              <a:latin typeface="Arial" pitchFamily="34" charset="0"/>
              <a:cs typeface="Arial" pitchFamily="34" charset="0"/>
            </a:endParaRPr>
          </a:p>
          <a:p>
            <a:pPr lvl="0"/>
            <a:endParaRPr lang="de-AT" b="0" dirty="0">
              <a:latin typeface="Arial" pitchFamily="34" charset="0"/>
              <a:cs typeface="Arial" pitchFamily="34" charset="0"/>
            </a:endParaRPr>
          </a:p>
          <a:p>
            <a:pPr lvl="0"/>
            <a:endParaRPr lang="de-AT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6AE731A2-60D9-432E-AECD-34CD4D0355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4963" y="102550"/>
            <a:ext cx="9945687" cy="470876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lang="de-DE" sz="2708" b="1" kern="1200" baseline="0" dirty="0" smtClean="0">
                <a:solidFill>
                  <a:srgbClr val="005985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de-DE" dirty="0"/>
              <a:t>Name</a:t>
            </a:r>
          </a:p>
        </p:txBody>
      </p:sp>
      <p:sp>
        <p:nvSpPr>
          <p:cNvPr id="14" name="Textplatzhalter 16">
            <a:extLst>
              <a:ext uri="{FF2B5EF4-FFF2-40B4-BE49-F238E27FC236}">
                <a16:creationId xmlns:a16="http://schemas.microsoft.com/office/drawing/2014/main" id="{BFDB232F-B73F-4713-8508-0289BD0C05C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34963" y="573427"/>
            <a:ext cx="9945687" cy="334623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215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dirty="0"/>
              <a:t>Aktuelle Position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79C1B9-CB24-4FF2-870D-0E6933366395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fld id="{AF9B0BFF-5079-492F-B81B-71E32EC2737D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A03D2AD-DED4-4CA7-8D09-E9BDF5E5B750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/>
              <a:t>Autor ergänzen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0496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082A3056-7745-4D7E-A5F6-FEDBCCDB728D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6000"/>
            <a:ext cx="12192000" cy="640951"/>
          </a:xfrm>
          <a:prstGeom prst="rect">
            <a:avLst/>
          </a:prstGeom>
        </p:spPr>
      </p:pic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32000" y="180000"/>
            <a:ext cx="11340000" cy="10800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WBW Vorlage</a:t>
            </a:r>
            <a:endParaRPr lang="de-AT" dirty="0"/>
          </a:p>
        </p:txBody>
      </p:sp>
      <p:sp>
        <p:nvSpPr>
          <p:cNvPr id="14" name="Textfeld 13"/>
          <p:cNvSpPr txBox="1"/>
          <p:nvPr/>
        </p:nvSpPr>
        <p:spPr>
          <a:xfrm>
            <a:off x="10296000" y="6408000"/>
            <a:ext cx="648000" cy="28800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fld id="{C98FB6C9-3D1E-44E4-8334-8AE0037A4F46}" type="slidenum">
              <a:rPr lang="de-AT" sz="1100" baseline="0" smtClean="0">
                <a:solidFill>
                  <a:schemeClr val="bg2">
                    <a:lumMod val="50000"/>
                  </a:schemeClr>
                </a:solidFill>
                <a:latin typeface="+mj-lt"/>
                <a:cs typeface="arial" pitchFamily="34" charset="0"/>
              </a:rPr>
              <a:pPr algn="r"/>
              <a:t>‹Nr.›</a:t>
            </a:fld>
            <a:endParaRPr lang="de-AT" sz="1100" baseline="0" dirty="0">
              <a:solidFill>
                <a:schemeClr val="bg2">
                  <a:lumMod val="50000"/>
                </a:schemeClr>
              </a:solidFill>
              <a:latin typeface="+mj-lt"/>
              <a:cs typeface="arial" pitchFamily="34" charset="0"/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DD0B82-EA9E-4A4A-ADFE-C57A56283A78}"/>
              </a:ext>
            </a:extLst>
          </p:cNvPr>
          <p:cNvSpPr>
            <a:spLocks noGrp="1" noChangeAspect="1"/>
          </p:cNvSpPr>
          <p:nvPr>
            <p:ph type="ftr" sz="quarter" idx="3"/>
          </p:nvPr>
        </p:nvSpPr>
        <p:spPr>
          <a:xfrm>
            <a:off x="1740877" y="6408000"/>
            <a:ext cx="3612661" cy="288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Autor ergänzen</a:t>
            </a:r>
            <a:endParaRPr lang="en-US" dirty="0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8F03790B-4D13-42C1-BD39-E2475AEF06EB}"/>
              </a:ext>
            </a:extLst>
          </p:cNvPr>
          <p:cNvSpPr>
            <a:spLocks noGrp="1" noChangeAspect="1"/>
          </p:cNvSpPr>
          <p:nvPr>
            <p:ph type="dt" sz="half" idx="2"/>
          </p:nvPr>
        </p:nvSpPr>
        <p:spPr>
          <a:xfrm>
            <a:off x="5449078" y="6408000"/>
            <a:ext cx="1293845" cy="288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B0BFF-5079-492F-B81B-71E32EC2737D}" type="datetime1">
              <a:rPr lang="de-AT" noProof="0" smtClean="0"/>
              <a:t>21.11.2025</a:t>
            </a:fld>
            <a:endParaRPr lang="de-AT" noProof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700" r:id="rId3"/>
    <p:sldLayoutId id="2147483662" r:id="rId4"/>
    <p:sldLayoutId id="2147483707" r:id="rId5"/>
    <p:sldLayoutId id="2147483664" r:id="rId6"/>
    <p:sldLayoutId id="2147483668" r:id="rId7"/>
    <p:sldLayoutId id="2147483669" r:id="rId8"/>
    <p:sldLayoutId id="2147483665" r:id="rId9"/>
    <p:sldLayoutId id="2147483682" r:id="rId10"/>
    <p:sldLayoutId id="2147483696" r:id="rId11"/>
    <p:sldLayoutId id="2147483697" r:id="rId12"/>
    <p:sldLayoutId id="2147483670" r:id="rId13"/>
    <p:sldLayoutId id="2147483671" r:id="rId14"/>
    <p:sldLayoutId id="2147483672" r:id="rId15"/>
  </p:sldLayoutIdLst>
  <p:hf sldNum="0" hdr="0"/>
  <p:txStyles>
    <p:titleStyle>
      <a:lvl1pPr algn="l" defTabSz="914423" rtl="0" eaLnBrk="1" latinLnBrk="0" hangingPunct="1">
        <a:spcBef>
          <a:spcPct val="0"/>
        </a:spcBef>
        <a:buNone/>
        <a:defRPr sz="3000" b="1" kern="1200" baseline="0">
          <a:solidFill>
            <a:srgbClr val="005985"/>
          </a:solidFill>
          <a:latin typeface="+mj-lt"/>
          <a:ea typeface="+mj-ea"/>
          <a:cs typeface="arial" pitchFamily="34" charset="0"/>
        </a:defRPr>
      </a:lvl1pPr>
    </p:titleStyle>
    <p:bodyStyle>
      <a:lvl1pPr marL="342908" indent="-342908" algn="l" defTabSz="914423" rtl="0" eaLnBrk="1" latinLnBrk="0" hangingPunct="1">
        <a:lnSpc>
          <a:spcPts val="3840"/>
        </a:lnSpc>
        <a:spcBef>
          <a:spcPts val="110"/>
        </a:spcBef>
        <a:buClr>
          <a:srgbClr val="005982"/>
        </a:buClr>
        <a:buFont typeface="Wingdings" pitchFamily="2" charset="2"/>
        <a:buNone/>
        <a:defRPr sz="2400" kern="1200" baseline="0">
          <a:solidFill>
            <a:srgbClr val="383838"/>
          </a:solidFill>
          <a:latin typeface="+mj-lt"/>
          <a:ea typeface="+mn-ea"/>
          <a:cs typeface="arial" pitchFamily="34" charset="0"/>
        </a:defRPr>
      </a:lvl1pPr>
      <a:lvl2pPr marL="742969" indent="-285757" algn="l" defTabSz="914423" rtl="0" eaLnBrk="1" latinLnBrk="0" hangingPunct="1">
        <a:spcBef>
          <a:spcPct val="20000"/>
        </a:spcBef>
        <a:buFont typeface="Wingdings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6" algn="l" defTabSz="914423" rtl="0" eaLnBrk="1" latinLnBrk="0" hangingPunct="1">
        <a:spcBef>
          <a:spcPct val="20000"/>
        </a:spcBef>
        <a:buFont typeface="Wingdings" pitchFamily="2" charset="2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6" algn="l" defTabSz="91442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6" algn="l" defTabSz="91442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6" algn="l" defTabSz="91442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4" indent="-228606" algn="l" defTabSz="91442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6" indent="-228606" algn="l" defTabSz="91442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7" indent="-228606" algn="l" defTabSz="91442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4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6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7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1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455" userDrawn="1">
          <p15:clr>
            <a:srgbClr val="F26B43"/>
          </p15:clr>
        </p15:guide>
        <p15:guide id="2" pos="3613" userDrawn="1">
          <p15:clr>
            <a:srgbClr val="F26B43"/>
          </p15:clr>
        </p15:guide>
        <p15:guide id="3" pos="211" userDrawn="1">
          <p15:clr>
            <a:srgbClr val="F26B43"/>
          </p15:clr>
        </p15:guide>
        <p15:guide id="4" pos="6476" userDrawn="1">
          <p15:clr>
            <a:srgbClr val="F26B43"/>
          </p15:clr>
        </p15:guide>
        <p15:guide id="5" pos="7015" userDrawn="1">
          <p15:clr>
            <a:srgbClr val="F26B43"/>
          </p15:clr>
        </p15:guide>
        <p15:guide id="6" orient="horz" pos="3906" userDrawn="1">
          <p15:clr>
            <a:srgbClr val="F26B43"/>
          </p15:clr>
        </p15:guide>
        <p15:guide id="7" orient="horz" pos="799" userDrawn="1">
          <p15:clr>
            <a:srgbClr val="F26B43"/>
          </p15:clr>
        </p15:guide>
        <p15:guide id="8" orient="horz" pos="572" userDrawn="1">
          <p15:clr>
            <a:srgbClr val="F26B43"/>
          </p15:clr>
        </p15:guide>
        <p15:guide id="9" orient="horz" pos="1003" userDrawn="1">
          <p15:clr>
            <a:srgbClr val="F26B43"/>
          </p15:clr>
        </p15:guide>
        <p15:guide id="10" orient="horz" pos="404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664F47F-EC0C-C054-C9F8-286DAAE1E17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65732D4-1EFA-A655-844D-6CA87EFBE67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DD1EB693-AD9E-C598-53C0-110E5D0DFE74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E2FB6FA2-F1B1-39CB-F128-9E4A01E15C3F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01943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5B32C5B-3C89-E814-251E-607AD1264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Infos – Diese Folie kann gelöscht werden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1D1E0C7-DBC7-4D45-7626-90FEA89ADE2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de-DE" dirty="0"/>
              <a:t>Datum aktualisiert sich automatisch -&gt; Falls ein fixes Datum gewünscht, kann dies in „Kopf- und Fußzeile“ geändert werden</a:t>
            </a:r>
          </a:p>
          <a:p>
            <a:r>
              <a:rPr lang="de-DE" dirty="0"/>
              <a:t>Änderung des „Autor“ ebenfalls in Kopf- und Fußzeile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A26E2A5-E074-43AC-9C6D-89E9B1BE4AB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46D313F3-40DC-0D9F-8D33-354355ED260B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0081C2C4-A26C-4866-AD46-687E037137FF}" type="datetime1">
              <a:rPr lang="de-AT" smtClean="0"/>
              <a:t>21.11.2025</a:t>
            </a:fld>
            <a:endParaRPr lang="de-AT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91A075C-B8E3-F607-7AD1-DB6B61858B0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de-AT" dirty="0"/>
              <a:t>Autor ergänzen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6A14451F-DEB2-A63E-18B1-C2BF8B1F9F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4004" y="2332509"/>
            <a:ext cx="5323992" cy="3733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5453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45DEBC9-054D-46A5-AC76-64690DDA8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643CA07-AAF2-4E10-8BB6-A6043E0D201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6326CBE8-877E-4BA1-93DB-FE9CA73885C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ECF5870-A0C7-4629-9566-C70A4A0951BF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AF9B0BFF-5079-492F-B81B-71E32EC2737D}" type="datetime1">
              <a:rPr lang="de-AT" noProof="0" smtClean="0"/>
              <a:t>21.11.2025</a:t>
            </a:fld>
            <a:endParaRPr lang="de-AT" noProof="0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90F14FE-C5E9-41B5-A82F-6F84E3C243A8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Autor ergänzen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037247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PPT_AGENDA_PRESENTATION_IS_TITLE_TEXT_CHECKED_TAG" val="1"/>
  <p:tag name="POWER_USER_PPT_AGENDA_PRESENTATION_IS_TITLE_SECTION_CHECKED_TAG" val="0"/>
  <p:tag name="POWER_USER_PPT_AGENDA_PRESENTATION_TABLE_OF_CONTENT_STYLE_TAG" val="1"/>
  <p:tag name="POWER_USER_PPT_AGENDA_PRESENTATION_DIVIDERS_STYLE_TAG" val="POWER_USER_LAYOUT_DIVIDER_CUSTOM"/>
  <p:tag name="POWER_USER_PPT_AGENDA_PRESENTATION_COLOR_TAG" val="#005A85"/>
  <p:tag name="POWER_USER_PPT_AGENDA_PRESENTATION_DIVIDERS_CHECKED_TAG" val="0"/>
  <p:tag name="POWER_USER_PPT_AGENDA_PRESENTATION_TABLE_OF_CONTENT_CHECKED_TAG" val="1"/>
  <p:tag name="POWER_USER_PPT_AGENDA_PRESENTATION_TITLE_TEXT_TAG" val="Agenda"/>
  <p:tag name="POWER_USER_PPT_AGENDA_PRESENTATION_SHOULD_CREATE_TABLE_OF_CONTENT_TAG" val="1"/>
  <p:tag name="POWER_USER_PPT_AGENDA_PRESENTATION_SHOW_SLIDE_NUMBERS_CHECKED_TAG" val="1"/>
  <p:tag name="POWER_USER_PPT_AGENDA_PRESENTATION_SHOW_SECTION_NUMBERS_CHECKED_TAG" val="1"/>
  <p:tag name="POWER_USER_PPT_AGENDA_PRESENTATION_SHOW_BREADSCRUMBS_CHECKED_TAG" val="0"/>
</p:tagLst>
</file>

<file path=ppt/theme/theme1.xml><?xml version="1.0" encoding="utf-8"?>
<a:theme xmlns:a="http://schemas.openxmlformats.org/drawingml/2006/main" name="Folienmaster_wBw_2023-de">
  <a:themeElements>
    <a:clrScheme name="WBW">
      <a:dk1>
        <a:srgbClr val="383838"/>
      </a:dk1>
      <a:lt1>
        <a:srgbClr val="FFFFFF"/>
      </a:lt1>
      <a:dk2>
        <a:srgbClr val="005A85"/>
      </a:dk2>
      <a:lt2>
        <a:srgbClr val="FFFFFF"/>
      </a:lt2>
      <a:accent1>
        <a:srgbClr val="005A85"/>
      </a:accent1>
      <a:accent2>
        <a:srgbClr val="4F81BD"/>
      </a:accent2>
      <a:accent3>
        <a:srgbClr val="C6D9F0"/>
      </a:accent3>
      <a:accent4>
        <a:srgbClr val="3F3F3F"/>
      </a:accent4>
      <a:accent5>
        <a:srgbClr val="7F7F7F"/>
      </a:accent5>
      <a:accent6>
        <a:srgbClr val="A5A5A5"/>
      </a:accent6>
      <a:hlink>
        <a:srgbClr val="383838"/>
      </a:hlink>
      <a:folHlink>
        <a:srgbClr val="383838"/>
      </a:folHlink>
    </a:clrScheme>
    <a:fontScheme name="WBW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1600" baseline="0" dirty="0" smtClean="0">
            <a:latin typeface="Arial" pitchFamily="34" charset="0"/>
            <a:cs typeface="Arial" pitchFamily="34" charset="0"/>
          </a:defRPr>
        </a:defPPr>
      </a:lstStyle>
    </a:txDef>
  </a:objectDefaults>
  <a:extraClrSchemeLst/>
  <a:custClrLst>
    <a:custClr name="Rot">
      <a:srgbClr val="FF0000"/>
    </a:custClr>
    <a:custClr name="Grün">
      <a:srgbClr val="00FF00"/>
    </a:custClr>
    <a:custClr name="Blau">
      <a:srgbClr val="0000FF"/>
    </a:custClr>
    <a:custClr name="Magenta">
      <a:srgbClr val="FF00FF"/>
    </a:custClr>
    <a:custClr name="Dunkelgrün">
      <a:srgbClr val="006400"/>
    </a:custClr>
    <a:custClr name="Gold">
      <a:srgbClr val="FFD700"/>
    </a:custClr>
  </a:custClrLst>
  <a:extLst>
    <a:ext uri="{05A4C25C-085E-4340-85A3-A5531E510DB2}">
      <thm15:themeFamily xmlns:thm15="http://schemas.microsoft.com/office/thememl/2012/main" name="2025-Slidemaster-GER_v1.potx" id="{4957E48C-8F0F-4685-B157-6EF5512BA30E}" vid="{29B2AC46-485E-4285-A6FF-423D66DE218D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44</Words>
  <Application>Microsoft Office PowerPoint</Application>
  <PresentationFormat>Breitbild</PresentationFormat>
  <Paragraphs>7</Paragraphs>
  <Slides>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8" baseType="lpstr">
      <vt:lpstr>arial</vt:lpstr>
      <vt:lpstr>arial</vt:lpstr>
      <vt:lpstr>Calibri</vt:lpstr>
      <vt:lpstr>Wingdings</vt:lpstr>
      <vt:lpstr>Folienmaster_wBw_2023-de</vt:lpstr>
      <vt:lpstr>PowerPoint-Präsentation</vt:lpstr>
      <vt:lpstr>Infos – Diese Folie kann gelöscht werden</vt:lpstr>
      <vt:lpstr>PowerPoint-Präsentation</vt:lpstr>
    </vt:vector>
  </TitlesOfParts>
  <Company>wBw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Schlar</dc:creator>
  <cp:lastModifiedBy>WBW</cp:lastModifiedBy>
  <cp:revision>16</cp:revision>
  <dcterms:created xsi:type="dcterms:W3CDTF">2024-04-17T07:07:26Z</dcterms:created>
  <dcterms:modified xsi:type="dcterms:W3CDTF">2025-11-21T09:31:36Z</dcterms:modified>
</cp:coreProperties>
</file>